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0" r:id="rId1"/>
  </p:sldMasterIdLst>
  <p:sldIdLst>
    <p:sldId id="269" r:id="rId2"/>
    <p:sldId id="271" r:id="rId3"/>
    <p:sldId id="270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7" r:id="rId14"/>
    <p:sldId id="268" r:id="rId15"/>
    <p:sldId id="272" r:id="rId16"/>
    <p:sldId id="273" r:id="rId17"/>
  </p:sldIdLst>
  <p:sldSz cx="7556500" cy="10699750"/>
  <p:notesSz cx="7556500" cy="106997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>
      <p:cViewPr varScale="1">
        <p:scale>
          <a:sx n="71" d="100"/>
          <a:sy n="71" d="100"/>
        </p:scale>
        <p:origin x="313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192" y="3923244"/>
            <a:ext cx="5454539" cy="3530357"/>
          </a:xfrm>
        </p:spPr>
        <p:txBody>
          <a:bodyPr anchor="b">
            <a:normAutofit/>
          </a:bodyPr>
          <a:lstStyle>
            <a:lvl1pPr>
              <a:defRPr sz="4463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5192" y="7453598"/>
            <a:ext cx="5454539" cy="1757210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6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4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2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8"/>
          <p:cNvSpPr/>
          <p:nvPr/>
        </p:nvSpPr>
        <p:spPr bwMode="auto">
          <a:xfrm>
            <a:off x="-26212" y="6741808"/>
            <a:ext cx="1153203" cy="121972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39" y="7066923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491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951089"/>
            <a:ext cx="5447543" cy="4863160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6793118"/>
            <a:ext cx="5447543" cy="2427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62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8241" y="951089"/>
            <a:ext cx="5048895" cy="4517672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96533" y="5468761"/>
            <a:ext cx="4672310" cy="59443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6793118"/>
            <a:ext cx="5447543" cy="2427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1494373" y="1011008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51212" y="4532815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7226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3804358"/>
            <a:ext cx="5447543" cy="4251263"/>
          </a:xfrm>
        </p:spPr>
        <p:txBody>
          <a:bodyPr anchor="b">
            <a:normAutofit/>
          </a:bodyPr>
          <a:lstStyle>
            <a:lvl1pPr algn="l">
              <a:defRPr sz="3967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084256"/>
            <a:ext cx="5447543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3525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808241" y="951089"/>
            <a:ext cx="5048895" cy="4517672"/>
          </a:xfrm>
        </p:spPr>
        <p:txBody>
          <a:bodyPr anchor="ctr">
            <a:normAutofit/>
          </a:bodyPr>
          <a:lstStyle>
            <a:lvl1pPr algn="l">
              <a:defRPr sz="3967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190" y="6776508"/>
            <a:ext cx="5527130" cy="13077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3">
                <a:solidFill>
                  <a:schemeClr val="accent1"/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0" y="8084256"/>
            <a:ext cx="5527130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1494373" y="1011008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51212" y="4532815"/>
            <a:ext cx="377923" cy="912359"/>
          </a:xfrm>
          <a:prstGeom prst="rect">
            <a:avLst/>
          </a:prstGeom>
        </p:spPr>
        <p:txBody>
          <a:bodyPr vert="horz" lIns="75565" tIns="37783" rIns="75565" bIns="37783" rtlCol="0" anchor="ctr">
            <a:noAutofit/>
          </a:bodyPr>
          <a:lstStyle/>
          <a:p>
            <a:pPr lvl="0"/>
            <a:r>
              <a:rPr lang="en-US" sz="661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4878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978871"/>
            <a:ext cx="5447542" cy="4493365"/>
          </a:xfrm>
        </p:spPr>
        <p:txBody>
          <a:bodyPr anchor="ctr">
            <a:normAutofit/>
          </a:bodyPr>
          <a:lstStyle>
            <a:lvl1pPr algn="l">
              <a:defRPr sz="3967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191" y="6776508"/>
            <a:ext cx="5447543" cy="130774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3">
                <a:solidFill>
                  <a:schemeClr val="accent1"/>
                </a:solidFill>
              </a:defRPr>
            </a:lvl1pPr>
            <a:lvl2pPr marL="377830" indent="0">
              <a:buFontTx/>
              <a:buNone/>
              <a:defRPr/>
            </a:lvl2pPr>
            <a:lvl3pPr marL="755660" indent="0">
              <a:buFontTx/>
              <a:buNone/>
              <a:defRPr/>
            </a:lvl3pPr>
            <a:lvl4pPr marL="1133490" indent="0">
              <a:buFontTx/>
              <a:buNone/>
              <a:defRPr/>
            </a:lvl4pPr>
            <a:lvl5pPr marL="151132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084256"/>
            <a:ext cx="5447543" cy="113834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2387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588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4345" y="978870"/>
            <a:ext cx="1368609" cy="8243733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191" y="978870"/>
            <a:ext cx="3897538" cy="8243733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1888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45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3478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637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93" y="973727"/>
            <a:ext cx="5445241" cy="199842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191" y="3328811"/>
            <a:ext cx="5447543" cy="589379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807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3236701"/>
            <a:ext cx="5447543" cy="2291600"/>
          </a:xfrm>
        </p:spPr>
        <p:txBody>
          <a:bodyPr anchor="b"/>
          <a:lstStyle>
            <a:lvl1pPr algn="l">
              <a:defRPr sz="3306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5587647"/>
            <a:ext cx="5447543" cy="1342383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83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3pPr>
            <a:lvl4pPr marL="113349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15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6980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481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264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4940369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5061460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776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191" y="3333658"/>
            <a:ext cx="2642404" cy="58778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0692" y="3333658"/>
            <a:ext cx="2642042" cy="58778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1229088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26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062" y="3473949"/>
            <a:ext cx="2375534" cy="899075"/>
          </a:xfrm>
        </p:spPr>
        <p:txBody>
          <a:bodyPr anchor="b">
            <a:noAutofit/>
          </a:bodyPr>
          <a:lstStyle>
            <a:lvl1pPr marL="0" indent="0">
              <a:buNone/>
              <a:defRPr sz="1983" b="0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5190" y="4373025"/>
            <a:ext cx="2642405" cy="484547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4183" y="3468913"/>
            <a:ext cx="2374413" cy="899075"/>
          </a:xfrm>
        </p:spPr>
        <p:txBody>
          <a:bodyPr anchor="b">
            <a:noAutofit/>
          </a:bodyPr>
          <a:lstStyle>
            <a:lvl1pPr marL="0" indent="0">
              <a:buNone/>
              <a:defRPr sz="1983" b="0"/>
            </a:lvl1pPr>
            <a:lvl2pPr marL="377830" indent="0">
              <a:buNone/>
              <a:defRPr sz="1653" b="1"/>
            </a:lvl2pPr>
            <a:lvl3pPr marL="755660" indent="0">
              <a:buNone/>
              <a:defRPr sz="1488" b="1"/>
            </a:lvl3pPr>
            <a:lvl4pPr marL="1133490" indent="0">
              <a:buNone/>
              <a:defRPr sz="1322" b="1"/>
            </a:lvl4pPr>
            <a:lvl5pPr marL="1511320" indent="0">
              <a:buNone/>
              <a:defRPr sz="1322" b="1"/>
            </a:lvl5pPr>
            <a:lvl6pPr marL="1889150" indent="0">
              <a:buNone/>
              <a:defRPr sz="1322" b="1"/>
            </a:lvl6pPr>
            <a:lvl7pPr marL="2266980" indent="0">
              <a:buNone/>
              <a:defRPr sz="1322" b="1"/>
            </a:lvl7pPr>
            <a:lvl8pPr marL="2644811" indent="0">
              <a:buNone/>
              <a:defRPr sz="1322" b="1"/>
            </a:lvl8pPr>
            <a:lvl9pPr marL="3022641" indent="0">
              <a:buNone/>
              <a:defRPr sz="1322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7723" y="4367989"/>
            <a:ext cx="2640874" cy="484547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473" y="1229088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558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492" y="973727"/>
            <a:ext cx="5445242" cy="1998426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1494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186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0" y="695980"/>
            <a:ext cx="2173059" cy="1523228"/>
          </a:xfrm>
        </p:spPr>
        <p:txBody>
          <a:bodyPr anchor="b"/>
          <a:lstStyle>
            <a:lvl1pPr algn="l">
              <a:defRPr sz="1653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9971" y="695982"/>
            <a:ext cx="3132763" cy="8448345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0" y="2494132"/>
            <a:ext cx="2173059" cy="6650190"/>
          </a:xfrm>
        </p:spPr>
        <p:txBody>
          <a:bodyPr/>
          <a:lstStyle>
            <a:lvl1pPr marL="0" indent="0">
              <a:buNone/>
              <a:defRPr sz="1157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109595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74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191" y="7489825"/>
            <a:ext cx="5447543" cy="884216"/>
          </a:xfrm>
        </p:spPr>
        <p:txBody>
          <a:bodyPr anchor="b">
            <a:normAutofit/>
          </a:bodyPr>
          <a:lstStyle>
            <a:lvl1pPr algn="l">
              <a:defRPr sz="1983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5191" y="990663"/>
            <a:ext cx="5447543" cy="6014467"/>
          </a:xfrm>
        </p:spPr>
        <p:txBody>
          <a:bodyPr anchor="t">
            <a:normAutofit/>
          </a:bodyPr>
          <a:lstStyle>
            <a:lvl1pPr marL="0" indent="0" algn="ctr">
              <a:buNone/>
              <a:defRPr sz="1322"/>
            </a:lvl1pPr>
            <a:lvl2pPr marL="377830" indent="0">
              <a:buNone/>
              <a:defRPr sz="1322"/>
            </a:lvl2pPr>
            <a:lvl3pPr marL="755660" indent="0">
              <a:buNone/>
              <a:defRPr sz="1322"/>
            </a:lvl3pPr>
            <a:lvl4pPr marL="1133490" indent="0">
              <a:buNone/>
              <a:defRPr sz="1322"/>
            </a:lvl4pPr>
            <a:lvl5pPr marL="1511320" indent="0">
              <a:buNone/>
              <a:defRPr sz="1322"/>
            </a:lvl5pPr>
            <a:lvl6pPr marL="1889150" indent="0">
              <a:buNone/>
              <a:defRPr sz="1322"/>
            </a:lvl6pPr>
            <a:lvl7pPr marL="2266980" indent="0">
              <a:buNone/>
              <a:defRPr sz="1322"/>
            </a:lvl7pPr>
            <a:lvl8pPr marL="2644811" indent="0">
              <a:buNone/>
              <a:defRPr sz="1322"/>
            </a:lvl8pPr>
            <a:lvl9pPr marL="3022641" indent="0">
              <a:buNone/>
              <a:defRPr sz="1322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191" y="8374041"/>
            <a:ext cx="5447543" cy="770282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830" indent="0">
              <a:buNone/>
              <a:defRPr sz="992"/>
            </a:lvl2pPr>
            <a:lvl3pPr marL="755660" indent="0">
              <a:buNone/>
              <a:defRPr sz="826"/>
            </a:lvl3pPr>
            <a:lvl4pPr marL="1133490" indent="0">
              <a:buNone/>
              <a:defRPr sz="744"/>
            </a:lvl4pPr>
            <a:lvl5pPr marL="1511320" indent="0">
              <a:buNone/>
              <a:defRPr sz="744"/>
            </a:lvl5pPr>
            <a:lvl6pPr marL="1889150" indent="0">
              <a:buNone/>
              <a:defRPr sz="744"/>
            </a:lvl6pPr>
            <a:lvl7pPr marL="2266980" indent="0">
              <a:buNone/>
              <a:defRPr sz="744"/>
            </a:lvl7pPr>
            <a:lvl8pPr marL="2644811" indent="0">
              <a:buNone/>
              <a:defRPr sz="744"/>
            </a:lvl8pPr>
            <a:lvl9pPr marL="3022641" indent="0">
              <a:buNone/>
              <a:defRPr sz="744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661540"/>
            <a:ext cx="1122530" cy="792582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473" y="7774541"/>
            <a:ext cx="483419" cy="569663"/>
          </a:xfrm>
        </p:spPr>
        <p:txBody>
          <a:bodyPr/>
          <a:lstStyle/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08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56658"/>
            <a:ext cx="1637242" cy="10357489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6876" y="445"/>
            <a:ext cx="1613336" cy="10691899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51130" cy="106997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7492" y="973727"/>
            <a:ext cx="5445242" cy="19984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191" y="3328811"/>
            <a:ext cx="5447543" cy="6063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3025" y="9571876"/>
            <a:ext cx="633328" cy="5775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5190" y="9572999"/>
            <a:ext cx="4724042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22473" y="1229088"/>
            <a:ext cx="483419" cy="56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3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176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txStyles>
    <p:titleStyle>
      <a:lvl1pPr algn="l" defTabSz="377830" rtl="0" eaLnBrk="1" latinLnBrk="0" hangingPunct="1">
        <a:spcBef>
          <a:spcPct val="0"/>
        </a:spcBef>
        <a:buNone/>
        <a:defRPr sz="2975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373" indent="-283373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3974" indent="-236144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57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40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23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065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589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372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1556" indent="-188915" algn="l" defTabSz="377830" rtl="0" eaLnBrk="1" latinLnBrk="0" hangingPunct="1">
        <a:spcBef>
          <a:spcPts val="826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3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6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49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2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15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6980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11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641" algn="l" defTabSz="37783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26" Type="http://schemas.openxmlformats.org/officeDocument/2006/relationships/image" Target="../media/image36.pn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34" Type="http://schemas.openxmlformats.org/officeDocument/2006/relationships/image" Target="../media/image44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33" Type="http://schemas.openxmlformats.org/officeDocument/2006/relationships/image" Target="../media/image43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29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32" Type="http://schemas.openxmlformats.org/officeDocument/2006/relationships/image" Target="../media/image42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28" Type="http://schemas.openxmlformats.org/officeDocument/2006/relationships/image" Target="../media/image38.png"/><Relationship Id="rId36" Type="http://schemas.openxmlformats.org/officeDocument/2006/relationships/image" Target="../media/image46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31" Type="http://schemas.openxmlformats.org/officeDocument/2006/relationships/image" Target="../media/image41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png"/><Relationship Id="rId30" Type="http://schemas.openxmlformats.org/officeDocument/2006/relationships/image" Target="../media/image40.png"/><Relationship Id="rId35" Type="http://schemas.openxmlformats.org/officeDocument/2006/relationships/image" Target="../media/image45.png"/><Relationship Id="rId8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pl/resource/743415/farm-animals" TargetMode="Externa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V8MSaYlSb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7213" y="3316922"/>
            <a:ext cx="6428422" cy="1608133"/>
          </a:xfrm>
        </p:spPr>
        <p:txBody>
          <a:bodyPr/>
          <a:lstStyle/>
          <a:p>
            <a:r>
              <a:rPr lang="pl-PL" dirty="0" smtClean="0"/>
              <a:t> </a:t>
            </a:r>
            <a:r>
              <a:rPr lang="pl-PL" sz="66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Animals</a:t>
            </a:r>
            <a:endParaRPr lang="pl-PL" sz="66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idx="1"/>
          </p:nvPr>
        </p:nvSpPr>
        <p:spPr>
          <a:xfrm>
            <a:off x="1134427" y="5991860"/>
            <a:ext cx="5293995" cy="1323439"/>
          </a:xfrm>
        </p:spPr>
        <p:txBody>
          <a:bodyPr/>
          <a:lstStyle/>
          <a:p>
            <a:r>
              <a:rPr lang="pl-PL" sz="3200" b="1" dirty="0" smtClean="0">
                <a:solidFill>
                  <a:schemeClr val="accent1"/>
                </a:solidFill>
              </a:rPr>
              <a:t>Zwierzęta domowe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2101850" y="2578870"/>
            <a:ext cx="381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Farm</a:t>
            </a:r>
            <a:endParaRPr lang="pl-PL" sz="48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831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7626" y="7476462"/>
            <a:ext cx="5610860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450" spc="484" dirty="0">
                <a:latin typeface="Trebuchet MS"/>
                <a:cs typeface="Trebuchet MS"/>
              </a:rPr>
              <a:t>CHICKEN</a:t>
            </a:r>
            <a:endParaRPr sz="1045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62733" y="1657137"/>
            <a:ext cx="4046696" cy="49847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55158" y="2376393"/>
            <a:ext cx="330200" cy="258445"/>
          </a:xfrm>
          <a:custGeom>
            <a:avLst/>
            <a:gdLst/>
            <a:ahLst/>
            <a:cxnLst/>
            <a:rect l="l" t="t" r="r" b="b"/>
            <a:pathLst>
              <a:path w="330200" h="258444">
                <a:moveTo>
                  <a:pt x="318475" y="98716"/>
                </a:moveTo>
                <a:lnTo>
                  <a:pt x="235600" y="98716"/>
                </a:lnTo>
                <a:lnTo>
                  <a:pt x="240837" y="94401"/>
                </a:lnTo>
                <a:lnTo>
                  <a:pt x="241281" y="87898"/>
                </a:lnTo>
                <a:lnTo>
                  <a:pt x="254552" y="50355"/>
                </a:lnTo>
                <a:lnTo>
                  <a:pt x="289852" y="13853"/>
                </a:lnTo>
                <a:lnTo>
                  <a:pt x="311909" y="0"/>
                </a:lnTo>
                <a:lnTo>
                  <a:pt x="311380" y="30464"/>
                </a:lnTo>
                <a:lnTo>
                  <a:pt x="311315" y="38282"/>
                </a:lnTo>
                <a:lnTo>
                  <a:pt x="314379" y="75523"/>
                </a:lnTo>
                <a:lnTo>
                  <a:pt x="318475" y="98716"/>
                </a:lnTo>
                <a:close/>
              </a:path>
              <a:path w="330200" h="258444">
                <a:moveTo>
                  <a:pt x="320061" y="107694"/>
                </a:moveTo>
                <a:lnTo>
                  <a:pt x="143617" y="107694"/>
                </a:lnTo>
                <a:lnTo>
                  <a:pt x="149066" y="99651"/>
                </a:lnTo>
                <a:lnTo>
                  <a:pt x="149660" y="90059"/>
                </a:lnTo>
                <a:lnTo>
                  <a:pt x="148350" y="79751"/>
                </a:lnTo>
                <a:lnTo>
                  <a:pt x="148087" y="69558"/>
                </a:lnTo>
                <a:lnTo>
                  <a:pt x="152505" y="53031"/>
                </a:lnTo>
                <a:lnTo>
                  <a:pt x="160070" y="38282"/>
                </a:lnTo>
                <a:lnTo>
                  <a:pt x="168940" y="25148"/>
                </a:lnTo>
                <a:lnTo>
                  <a:pt x="177272" y="13466"/>
                </a:lnTo>
                <a:lnTo>
                  <a:pt x="189762" y="36873"/>
                </a:lnTo>
                <a:lnTo>
                  <a:pt x="202697" y="59830"/>
                </a:lnTo>
                <a:lnTo>
                  <a:pt x="217502" y="80917"/>
                </a:lnTo>
                <a:lnTo>
                  <a:pt x="235600" y="98716"/>
                </a:lnTo>
                <a:lnTo>
                  <a:pt x="318475" y="98716"/>
                </a:lnTo>
                <a:lnTo>
                  <a:pt x="320061" y="107694"/>
                </a:lnTo>
                <a:close/>
              </a:path>
              <a:path w="330200" h="258444">
                <a:moveTo>
                  <a:pt x="329849" y="143585"/>
                </a:moveTo>
                <a:lnTo>
                  <a:pt x="62818" y="143585"/>
                </a:lnTo>
                <a:lnTo>
                  <a:pt x="66824" y="118415"/>
                </a:lnTo>
                <a:lnTo>
                  <a:pt x="68605" y="91027"/>
                </a:lnTo>
                <a:lnTo>
                  <a:pt x="73106" y="66361"/>
                </a:lnTo>
                <a:lnTo>
                  <a:pt x="85268" y="49358"/>
                </a:lnTo>
                <a:lnTo>
                  <a:pt x="98953" y="64839"/>
                </a:lnTo>
                <a:lnTo>
                  <a:pt x="111849" y="81111"/>
                </a:lnTo>
                <a:lnTo>
                  <a:pt x="126042" y="96091"/>
                </a:lnTo>
                <a:lnTo>
                  <a:pt x="143617" y="107694"/>
                </a:lnTo>
                <a:lnTo>
                  <a:pt x="320061" y="107694"/>
                </a:lnTo>
                <a:lnTo>
                  <a:pt x="320752" y="111607"/>
                </a:lnTo>
                <a:lnTo>
                  <a:pt x="329849" y="143585"/>
                </a:lnTo>
                <a:close/>
              </a:path>
              <a:path w="330200" h="258444">
                <a:moveTo>
                  <a:pt x="67308" y="257993"/>
                </a:moveTo>
                <a:lnTo>
                  <a:pt x="40640" y="230258"/>
                </a:lnTo>
                <a:lnTo>
                  <a:pt x="19358" y="197137"/>
                </a:lnTo>
                <a:lnTo>
                  <a:pt x="5224" y="156869"/>
                </a:lnTo>
                <a:lnTo>
                  <a:pt x="0" y="107694"/>
                </a:lnTo>
                <a:lnTo>
                  <a:pt x="16726" y="115645"/>
                </a:lnTo>
                <a:lnTo>
                  <a:pt x="31970" y="125079"/>
                </a:lnTo>
                <a:lnTo>
                  <a:pt x="46933" y="134793"/>
                </a:lnTo>
                <a:lnTo>
                  <a:pt x="62818" y="143585"/>
                </a:lnTo>
                <a:lnTo>
                  <a:pt x="329849" y="143585"/>
                </a:lnTo>
                <a:lnTo>
                  <a:pt x="278358" y="154920"/>
                </a:lnTo>
                <a:lnTo>
                  <a:pt x="231378" y="170766"/>
                </a:lnTo>
                <a:lnTo>
                  <a:pt x="187847" y="190060"/>
                </a:lnTo>
                <a:lnTo>
                  <a:pt x="146700" y="211738"/>
                </a:lnTo>
                <a:lnTo>
                  <a:pt x="106875" y="234737"/>
                </a:lnTo>
                <a:lnTo>
                  <a:pt x="67308" y="257993"/>
                </a:lnTo>
                <a:close/>
              </a:path>
            </a:pathLst>
          </a:custGeom>
          <a:solidFill>
            <a:srgbClr val="E9E4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601566" y="2957877"/>
            <a:ext cx="307340" cy="424815"/>
          </a:xfrm>
          <a:custGeom>
            <a:avLst/>
            <a:gdLst/>
            <a:ahLst/>
            <a:cxnLst/>
            <a:rect l="l" t="t" r="r" b="b"/>
            <a:pathLst>
              <a:path w="307339" h="424814">
                <a:moveTo>
                  <a:pt x="27039" y="411283"/>
                </a:moveTo>
                <a:lnTo>
                  <a:pt x="12225" y="369435"/>
                </a:lnTo>
                <a:lnTo>
                  <a:pt x="3266" y="325112"/>
                </a:lnTo>
                <a:lnTo>
                  <a:pt x="0" y="279451"/>
                </a:lnTo>
                <a:lnTo>
                  <a:pt x="2265" y="233592"/>
                </a:lnTo>
                <a:lnTo>
                  <a:pt x="9901" y="188672"/>
                </a:lnTo>
                <a:lnTo>
                  <a:pt x="22746" y="145830"/>
                </a:lnTo>
                <a:lnTo>
                  <a:pt x="40640" y="106205"/>
                </a:lnTo>
                <a:lnTo>
                  <a:pt x="63420" y="70936"/>
                </a:lnTo>
                <a:lnTo>
                  <a:pt x="90927" y="41160"/>
                </a:lnTo>
                <a:lnTo>
                  <a:pt x="122998" y="18018"/>
                </a:lnTo>
                <a:lnTo>
                  <a:pt x="159472" y="2646"/>
                </a:lnTo>
                <a:lnTo>
                  <a:pt x="186618" y="0"/>
                </a:lnTo>
                <a:lnTo>
                  <a:pt x="217652" y="4375"/>
                </a:lnTo>
                <a:lnTo>
                  <a:pt x="266928" y="28184"/>
                </a:lnTo>
                <a:lnTo>
                  <a:pt x="287986" y="65215"/>
                </a:lnTo>
                <a:lnTo>
                  <a:pt x="301444" y="117557"/>
                </a:lnTo>
                <a:lnTo>
                  <a:pt x="306760" y="177159"/>
                </a:lnTo>
                <a:lnTo>
                  <a:pt x="303393" y="235970"/>
                </a:lnTo>
                <a:lnTo>
                  <a:pt x="289798" y="292752"/>
                </a:lnTo>
                <a:lnTo>
                  <a:pt x="268371" y="343845"/>
                </a:lnTo>
                <a:lnTo>
                  <a:pt x="242981" y="388170"/>
                </a:lnTo>
                <a:lnTo>
                  <a:pt x="125036" y="403119"/>
                </a:lnTo>
                <a:lnTo>
                  <a:pt x="73661" y="404272"/>
                </a:lnTo>
                <a:lnTo>
                  <a:pt x="27039" y="411283"/>
                </a:lnTo>
                <a:close/>
              </a:path>
              <a:path w="307339" h="424814">
                <a:moveTo>
                  <a:pt x="217498" y="424648"/>
                </a:moveTo>
                <a:lnTo>
                  <a:pt x="175028" y="409389"/>
                </a:lnTo>
                <a:lnTo>
                  <a:pt x="125036" y="403119"/>
                </a:lnTo>
                <a:lnTo>
                  <a:pt x="232538" y="403119"/>
                </a:lnTo>
                <a:lnTo>
                  <a:pt x="217498" y="4246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74658" y="3691051"/>
            <a:ext cx="215900" cy="271780"/>
          </a:xfrm>
          <a:custGeom>
            <a:avLst/>
            <a:gdLst/>
            <a:ahLst/>
            <a:cxnLst/>
            <a:rect l="l" t="t" r="r" b="b"/>
            <a:pathLst>
              <a:path w="215900" h="271779">
                <a:moveTo>
                  <a:pt x="155583" y="271774"/>
                </a:moveTo>
                <a:lnTo>
                  <a:pt x="117796" y="259692"/>
                </a:lnTo>
                <a:lnTo>
                  <a:pt x="55272" y="208265"/>
                </a:lnTo>
                <a:lnTo>
                  <a:pt x="30974" y="162847"/>
                </a:lnTo>
                <a:lnTo>
                  <a:pt x="14046" y="110218"/>
                </a:lnTo>
                <a:lnTo>
                  <a:pt x="3910" y="54504"/>
                </a:lnTo>
                <a:lnTo>
                  <a:pt x="0" y="0"/>
                </a:lnTo>
                <a:lnTo>
                  <a:pt x="8698" y="10092"/>
                </a:lnTo>
                <a:lnTo>
                  <a:pt x="15424" y="19621"/>
                </a:lnTo>
                <a:lnTo>
                  <a:pt x="22289" y="28312"/>
                </a:lnTo>
                <a:lnTo>
                  <a:pt x="31409" y="35891"/>
                </a:lnTo>
                <a:lnTo>
                  <a:pt x="61887" y="47863"/>
                </a:lnTo>
                <a:lnTo>
                  <a:pt x="96349" y="54504"/>
                </a:lnTo>
                <a:lnTo>
                  <a:pt x="129199" y="62495"/>
                </a:lnTo>
                <a:lnTo>
                  <a:pt x="154842" y="78516"/>
                </a:lnTo>
                <a:lnTo>
                  <a:pt x="166321" y="97143"/>
                </a:lnTo>
                <a:lnTo>
                  <a:pt x="172784" y="119010"/>
                </a:lnTo>
                <a:lnTo>
                  <a:pt x="177006" y="142503"/>
                </a:lnTo>
                <a:lnTo>
                  <a:pt x="181762" y="166010"/>
                </a:lnTo>
                <a:lnTo>
                  <a:pt x="189438" y="187498"/>
                </a:lnTo>
                <a:lnTo>
                  <a:pt x="199120" y="207172"/>
                </a:lnTo>
                <a:lnTo>
                  <a:pt x="208536" y="226455"/>
                </a:lnTo>
                <a:lnTo>
                  <a:pt x="215416" y="246771"/>
                </a:lnTo>
                <a:lnTo>
                  <a:pt x="191310" y="270237"/>
                </a:lnTo>
                <a:lnTo>
                  <a:pt x="155583" y="271774"/>
                </a:lnTo>
                <a:close/>
              </a:path>
            </a:pathLst>
          </a:custGeom>
          <a:solidFill>
            <a:srgbClr val="F1E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48554" y="4433449"/>
            <a:ext cx="90170" cy="803910"/>
          </a:xfrm>
          <a:custGeom>
            <a:avLst/>
            <a:gdLst/>
            <a:ahLst/>
            <a:cxnLst/>
            <a:rect l="l" t="t" r="r" b="b"/>
            <a:pathLst>
              <a:path w="90170" h="803910">
                <a:moveTo>
                  <a:pt x="87384" y="228997"/>
                </a:moveTo>
                <a:lnTo>
                  <a:pt x="83408" y="228997"/>
                </a:lnTo>
                <a:lnTo>
                  <a:pt x="75456" y="175921"/>
                </a:lnTo>
                <a:lnTo>
                  <a:pt x="62903" y="127447"/>
                </a:lnTo>
                <a:lnTo>
                  <a:pt x="46022" y="83301"/>
                </a:lnTo>
                <a:lnTo>
                  <a:pt x="25091" y="43209"/>
                </a:lnTo>
                <a:lnTo>
                  <a:pt x="384" y="6895"/>
                </a:lnTo>
                <a:lnTo>
                  <a:pt x="0" y="4286"/>
                </a:lnTo>
                <a:lnTo>
                  <a:pt x="869" y="2911"/>
                </a:lnTo>
                <a:lnTo>
                  <a:pt x="2629" y="2426"/>
                </a:lnTo>
                <a:lnTo>
                  <a:pt x="4611" y="667"/>
                </a:lnTo>
                <a:lnTo>
                  <a:pt x="7685" y="0"/>
                </a:lnTo>
                <a:lnTo>
                  <a:pt x="11609" y="161"/>
                </a:lnTo>
                <a:lnTo>
                  <a:pt x="33209" y="34541"/>
                </a:lnTo>
                <a:lnTo>
                  <a:pt x="53520" y="73097"/>
                </a:lnTo>
                <a:lnTo>
                  <a:pt x="70731" y="115284"/>
                </a:lnTo>
                <a:lnTo>
                  <a:pt x="83031" y="160557"/>
                </a:lnTo>
                <a:lnTo>
                  <a:pt x="88609" y="208369"/>
                </a:lnTo>
                <a:lnTo>
                  <a:pt x="87384" y="228997"/>
                </a:lnTo>
                <a:close/>
              </a:path>
              <a:path w="90170" h="803910">
                <a:moveTo>
                  <a:pt x="81902" y="412963"/>
                </a:moveTo>
                <a:lnTo>
                  <a:pt x="72182" y="412963"/>
                </a:lnTo>
                <a:lnTo>
                  <a:pt x="68698" y="366641"/>
                </a:lnTo>
                <a:lnTo>
                  <a:pt x="62341" y="320806"/>
                </a:lnTo>
                <a:lnTo>
                  <a:pt x="51929" y="277302"/>
                </a:lnTo>
                <a:lnTo>
                  <a:pt x="36283" y="237975"/>
                </a:lnTo>
                <a:lnTo>
                  <a:pt x="29707" y="226598"/>
                </a:lnTo>
                <a:lnTo>
                  <a:pt x="22791" y="215313"/>
                </a:lnTo>
                <a:lnTo>
                  <a:pt x="17009" y="203580"/>
                </a:lnTo>
                <a:lnTo>
                  <a:pt x="13834" y="190861"/>
                </a:lnTo>
                <a:lnTo>
                  <a:pt x="32935" y="198691"/>
                </a:lnTo>
                <a:lnTo>
                  <a:pt x="49879" y="208670"/>
                </a:lnTo>
                <a:lnTo>
                  <a:pt x="63912" y="217795"/>
                </a:lnTo>
                <a:lnTo>
                  <a:pt x="42998" y="217795"/>
                </a:lnTo>
                <a:lnTo>
                  <a:pt x="58225" y="267072"/>
                </a:lnTo>
                <a:lnTo>
                  <a:pt x="70650" y="319155"/>
                </a:lnTo>
                <a:lnTo>
                  <a:pt x="79352" y="374962"/>
                </a:lnTo>
                <a:lnTo>
                  <a:pt x="81902" y="412963"/>
                </a:lnTo>
                <a:close/>
              </a:path>
              <a:path w="90170" h="803910">
                <a:moveTo>
                  <a:pt x="85653" y="258175"/>
                </a:moveTo>
                <a:lnTo>
                  <a:pt x="78006" y="245050"/>
                </a:lnTo>
                <a:lnTo>
                  <a:pt x="68898" y="233398"/>
                </a:lnTo>
                <a:lnTo>
                  <a:pt x="57504" y="224039"/>
                </a:lnTo>
                <a:lnTo>
                  <a:pt x="42998" y="217795"/>
                </a:lnTo>
                <a:lnTo>
                  <a:pt x="63912" y="217795"/>
                </a:lnTo>
                <a:lnTo>
                  <a:pt x="66194" y="219279"/>
                </a:lnTo>
                <a:lnTo>
                  <a:pt x="83408" y="228997"/>
                </a:lnTo>
                <a:lnTo>
                  <a:pt x="87384" y="228997"/>
                </a:lnTo>
                <a:lnTo>
                  <a:pt x="85653" y="258175"/>
                </a:lnTo>
                <a:close/>
              </a:path>
              <a:path w="90170" h="803910">
                <a:moveTo>
                  <a:pt x="74861" y="603664"/>
                </a:moveTo>
                <a:lnTo>
                  <a:pt x="67692" y="603664"/>
                </a:lnTo>
                <a:lnTo>
                  <a:pt x="68408" y="550900"/>
                </a:lnTo>
                <a:lnTo>
                  <a:pt x="63987" y="503273"/>
                </a:lnTo>
                <a:lnTo>
                  <a:pt x="55168" y="460042"/>
                </a:lnTo>
                <a:lnTo>
                  <a:pt x="42693" y="420467"/>
                </a:lnTo>
                <a:lnTo>
                  <a:pt x="27304" y="383805"/>
                </a:lnTo>
                <a:lnTo>
                  <a:pt x="39395" y="390218"/>
                </a:lnTo>
                <a:lnTo>
                  <a:pt x="50790" y="397331"/>
                </a:lnTo>
                <a:lnTo>
                  <a:pt x="61660" y="404970"/>
                </a:lnTo>
                <a:lnTo>
                  <a:pt x="66274" y="408474"/>
                </a:lnTo>
                <a:lnTo>
                  <a:pt x="47488" y="408474"/>
                </a:lnTo>
                <a:lnTo>
                  <a:pt x="61875" y="444639"/>
                </a:lnTo>
                <a:lnTo>
                  <a:pt x="71482" y="488004"/>
                </a:lnTo>
                <a:lnTo>
                  <a:pt x="76366" y="535720"/>
                </a:lnTo>
                <a:lnTo>
                  <a:pt x="76581" y="584941"/>
                </a:lnTo>
                <a:lnTo>
                  <a:pt x="74861" y="603664"/>
                </a:lnTo>
                <a:close/>
              </a:path>
              <a:path w="90170" h="803910">
                <a:moveTo>
                  <a:pt x="83408" y="435408"/>
                </a:moveTo>
                <a:lnTo>
                  <a:pt x="71575" y="431527"/>
                </a:lnTo>
                <a:lnTo>
                  <a:pt x="63407" y="423981"/>
                </a:lnTo>
                <a:lnTo>
                  <a:pt x="56260" y="415415"/>
                </a:lnTo>
                <a:lnTo>
                  <a:pt x="47488" y="408474"/>
                </a:lnTo>
                <a:lnTo>
                  <a:pt x="66274" y="408474"/>
                </a:lnTo>
                <a:lnTo>
                  <a:pt x="72182" y="412963"/>
                </a:lnTo>
                <a:lnTo>
                  <a:pt x="81902" y="412963"/>
                </a:lnTo>
                <a:lnTo>
                  <a:pt x="83408" y="435408"/>
                </a:lnTo>
                <a:close/>
              </a:path>
              <a:path w="90170" h="803910">
                <a:moveTo>
                  <a:pt x="90122" y="803321"/>
                </a:moveTo>
                <a:lnTo>
                  <a:pt x="70116" y="770664"/>
                </a:lnTo>
                <a:lnTo>
                  <a:pt x="54109" y="731358"/>
                </a:lnTo>
                <a:lnTo>
                  <a:pt x="43393" y="687069"/>
                </a:lnTo>
                <a:lnTo>
                  <a:pt x="39259" y="639460"/>
                </a:lnTo>
                <a:lnTo>
                  <a:pt x="42998" y="590196"/>
                </a:lnTo>
                <a:lnTo>
                  <a:pt x="50241" y="589213"/>
                </a:lnTo>
                <a:lnTo>
                  <a:pt x="55755" y="593806"/>
                </a:lnTo>
                <a:lnTo>
                  <a:pt x="61064" y="599961"/>
                </a:lnTo>
                <a:lnTo>
                  <a:pt x="67692" y="603664"/>
                </a:lnTo>
                <a:lnTo>
                  <a:pt x="74861" y="603664"/>
                </a:lnTo>
                <a:lnTo>
                  <a:pt x="74036" y="612641"/>
                </a:lnTo>
                <a:lnTo>
                  <a:pt x="51978" y="612641"/>
                </a:lnTo>
                <a:lnTo>
                  <a:pt x="49832" y="668427"/>
                </a:lnTo>
                <a:lnTo>
                  <a:pt x="58278" y="717952"/>
                </a:lnTo>
                <a:lnTo>
                  <a:pt x="73110" y="762492"/>
                </a:lnTo>
                <a:lnTo>
                  <a:pt x="90122" y="803321"/>
                </a:lnTo>
                <a:close/>
              </a:path>
              <a:path w="90170" h="803910">
                <a:moveTo>
                  <a:pt x="72182" y="632821"/>
                </a:moveTo>
                <a:lnTo>
                  <a:pt x="64435" y="630467"/>
                </a:lnTo>
                <a:lnTo>
                  <a:pt x="60215" y="624589"/>
                </a:lnTo>
                <a:lnTo>
                  <a:pt x="56927" y="617782"/>
                </a:lnTo>
                <a:lnTo>
                  <a:pt x="51978" y="612641"/>
                </a:lnTo>
                <a:lnTo>
                  <a:pt x="74036" y="612641"/>
                </a:lnTo>
                <a:lnTo>
                  <a:pt x="72182" y="632821"/>
                </a:lnTo>
                <a:close/>
              </a:path>
            </a:pathLst>
          </a:custGeom>
          <a:solidFill>
            <a:srgbClr val="8775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843404" y="5411759"/>
            <a:ext cx="121156" cy="125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32005" y="3080613"/>
            <a:ext cx="198120" cy="266065"/>
          </a:xfrm>
          <a:custGeom>
            <a:avLst/>
            <a:gdLst/>
            <a:ahLst/>
            <a:cxnLst/>
            <a:rect l="l" t="t" r="r" b="b"/>
            <a:pathLst>
              <a:path w="198119" h="266064">
                <a:moveTo>
                  <a:pt x="126799" y="265779"/>
                </a:moveTo>
                <a:lnTo>
                  <a:pt x="106632" y="261305"/>
                </a:lnTo>
                <a:lnTo>
                  <a:pt x="82640" y="256998"/>
                </a:lnTo>
                <a:lnTo>
                  <a:pt x="56802" y="253563"/>
                </a:lnTo>
                <a:lnTo>
                  <a:pt x="31095" y="251705"/>
                </a:lnTo>
                <a:lnTo>
                  <a:pt x="15302" y="226728"/>
                </a:lnTo>
                <a:lnTo>
                  <a:pt x="4714" y="196768"/>
                </a:lnTo>
                <a:lnTo>
                  <a:pt x="0" y="163081"/>
                </a:lnTo>
                <a:lnTo>
                  <a:pt x="1829" y="126924"/>
                </a:lnTo>
                <a:lnTo>
                  <a:pt x="17929" y="72887"/>
                </a:lnTo>
                <a:lnTo>
                  <a:pt x="46640" y="31000"/>
                </a:lnTo>
                <a:lnTo>
                  <a:pt x="83970" y="5344"/>
                </a:lnTo>
                <a:lnTo>
                  <a:pt x="125929" y="0"/>
                </a:lnTo>
                <a:lnTo>
                  <a:pt x="148527" y="6877"/>
                </a:lnTo>
                <a:lnTo>
                  <a:pt x="168356" y="20051"/>
                </a:lnTo>
                <a:lnTo>
                  <a:pt x="184962" y="38657"/>
                </a:lnTo>
                <a:lnTo>
                  <a:pt x="197890" y="61834"/>
                </a:lnTo>
                <a:lnTo>
                  <a:pt x="187391" y="123347"/>
                </a:lnTo>
                <a:lnTo>
                  <a:pt x="170839" y="180943"/>
                </a:lnTo>
                <a:lnTo>
                  <a:pt x="150040" y="229971"/>
                </a:lnTo>
                <a:lnTo>
                  <a:pt x="126799" y="265779"/>
                </a:lnTo>
                <a:close/>
              </a:path>
            </a:pathLst>
          </a:custGeom>
          <a:solidFill>
            <a:srgbClr val="0405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58106" y="3236554"/>
            <a:ext cx="96412" cy="1319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93356" y="3209014"/>
            <a:ext cx="92084" cy="1259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10130" y="2743213"/>
            <a:ext cx="215740" cy="13634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92213" y="2771920"/>
            <a:ext cx="235353" cy="15764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68669" y="3489979"/>
            <a:ext cx="477211" cy="3151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42629" y="2099776"/>
            <a:ext cx="134620" cy="25400"/>
          </a:xfrm>
          <a:custGeom>
            <a:avLst/>
            <a:gdLst/>
            <a:ahLst/>
            <a:cxnLst/>
            <a:rect l="l" t="t" r="r" b="b"/>
            <a:pathLst>
              <a:path w="134620" h="25400">
                <a:moveTo>
                  <a:pt x="0" y="25235"/>
                </a:moveTo>
                <a:lnTo>
                  <a:pt x="28699" y="17137"/>
                </a:lnTo>
                <a:lnTo>
                  <a:pt x="62176" y="8924"/>
                </a:lnTo>
                <a:lnTo>
                  <a:pt x="98134" y="2558"/>
                </a:lnTo>
                <a:lnTo>
                  <a:pt x="134273" y="0"/>
                </a:lnTo>
                <a:lnTo>
                  <a:pt x="98142" y="2566"/>
                </a:lnTo>
                <a:lnTo>
                  <a:pt x="62184" y="8932"/>
                </a:lnTo>
                <a:lnTo>
                  <a:pt x="28702" y="17140"/>
                </a:lnTo>
                <a:lnTo>
                  <a:pt x="0" y="25235"/>
                </a:lnTo>
                <a:close/>
              </a:path>
            </a:pathLst>
          </a:custGeom>
          <a:solidFill>
            <a:srgbClr val="ACB9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032701" y="2051409"/>
            <a:ext cx="511448" cy="40798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8444" y="2101518"/>
            <a:ext cx="165735" cy="15240"/>
          </a:xfrm>
          <a:custGeom>
            <a:avLst/>
            <a:gdLst/>
            <a:ahLst/>
            <a:cxnLst/>
            <a:rect l="l" t="t" r="r" b="b"/>
            <a:pathLst>
              <a:path w="165735" h="15239">
                <a:moveTo>
                  <a:pt x="134494" y="1913"/>
                </a:moveTo>
                <a:lnTo>
                  <a:pt x="122531" y="0"/>
                </a:lnTo>
                <a:lnTo>
                  <a:pt x="134310" y="1856"/>
                </a:lnTo>
                <a:lnTo>
                  <a:pt x="134494" y="1913"/>
                </a:lnTo>
                <a:close/>
              </a:path>
              <a:path w="165735" h="15239">
                <a:moveTo>
                  <a:pt x="141060" y="3917"/>
                </a:moveTo>
                <a:lnTo>
                  <a:pt x="134494" y="1913"/>
                </a:lnTo>
                <a:lnTo>
                  <a:pt x="134727" y="1950"/>
                </a:lnTo>
                <a:lnTo>
                  <a:pt x="141060" y="3917"/>
                </a:lnTo>
                <a:close/>
              </a:path>
              <a:path w="165735" h="15239">
                <a:moveTo>
                  <a:pt x="150720" y="6916"/>
                </a:moveTo>
                <a:lnTo>
                  <a:pt x="141060" y="3917"/>
                </a:lnTo>
                <a:lnTo>
                  <a:pt x="150467" y="6788"/>
                </a:lnTo>
                <a:lnTo>
                  <a:pt x="150720" y="6916"/>
                </a:lnTo>
                <a:close/>
              </a:path>
              <a:path w="165735" h="15239">
                <a:moveTo>
                  <a:pt x="157388" y="10313"/>
                </a:moveTo>
                <a:lnTo>
                  <a:pt x="150720" y="6916"/>
                </a:lnTo>
                <a:lnTo>
                  <a:pt x="151047" y="7018"/>
                </a:lnTo>
                <a:lnTo>
                  <a:pt x="157388" y="10313"/>
                </a:lnTo>
                <a:close/>
              </a:path>
              <a:path w="165735" h="15239">
                <a:moveTo>
                  <a:pt x="0" y="13654"/>
                </a:moveTo>
                <a:lnTo>
                  <a:pt x="26093" y="7243"/>
                </a:lnTo>
                <a:lnTo>
                  <a:pt x="26308" y="7205"/>
                </a:lnTo>
                <a:lnTo>
                  <a:pt x="0" y="13654"/>
                </a:lnTo>
                <a:close/>
              </a:path>
              <a:path w="165735" h="15239">
                <a:moveTo>
                  <a:pt x="165707" y="14636"/>
                </a:moveTo>
                <a:lnTo>
                  <a:pt x="157388" y="10313"/>
                </a:lnTo>
                <a:lnTo>
                  <a:pt x="165120" y="14252"/>
                </a:lnTo>
                <a:lnTo>
                  <a:pt x="165343" y="14413"/>
                </a:lnTo>
                <a:lnTo>
                  <a:pt x="165707" y="14636"/>
                </a:lnTo>
                <a:close/>
              </a:path>
            </a:pathLst>
          </a:custGeom>
          <a:solidFill>
            <a:srgbClr val="2F3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23646" y="2250763"/>
            <a:ext cx="3175" cy="635"/>
          </a:xfrm>
          <a:custGeom>
            <a:avLst/>
            <a:gdLst/>
            <a:ahLst/>
            <a:cxnLst/>
            <a:rect l="l" t="t" r="r" b="b"/>
            <a:pathLst>
              <a:path w="3175" h="635">
                <a:moveTo>
                  <a:pt x="890" y="101"/>
                </a:moveTo>
                <a:lnTo>
                  <a:pt x="0" y="101"/>
                </a:lnTo>
                <a:lnTo>
                  <a:pt x="1759" y="80"/>
                </a:lnTo>
                <a:lnTo>
                  <a:pt x="890" y="101"/>
                </a:lnTo>
                <a:close/>
              </a:path>
              <a:path w="3175" h="635">
                <a:moveTo>
                  <a:pt x="2791" y="20"/>
                </a:moveTo>
                <a:lnTo>
                  <a:pt x="3033" y="0"/>
                </a:lnTo>
                <a:lnTo>
                  <a:pt x="2791" y="20"/>
                </a:lnTo>
                <a:close/>
              </a:path>
            </a:pathLst>
          </a:custGeom>
          <a:solidFill>
            <a:srgbClr val="ACB9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86290" y="2248397"/>
            <a:ext cx="46355" cy="167005"/>
          </a:xfrm>
          <a:custGeom>
            <a:avLst/>
            <a:gdLst/>
            <a:ahLst/>
            <a:cxnLst/>
            <a:rect l="l" t="t" r="r" b="b"/>
            <a:pathLst>
              <a:path w="46355" h="167005">
                <a:moveTo>
                  <a:pt x="37488" y="142567"/>
                </a:moveTo>
                <a:lnTo>
                  <a:pt x="38813" y="141035"/>
                </a:lnTo>
                <a:lnTo>
                  <a:pt x="46335" y="133233"/>
                </a:lnTo>
                <a:lnTo>
                  <a:pt x="38809" y="141042"/>
                </a:lnTo>
                <a:lnTo>
                  <a:pt x="37488" y="142567"/>
                </a:lnTo>
                <a:close/>
              </a:path>
              <a:path w="46355" h="167005">
                <a:moveTo>
                  <a:pt x="18505" y="166758"/>
                </a:moveTo>
                <a:lnTo>
                  <a:pt x="24944" y="157815"/>
                </a:lnTo>
                <a:lnTo>
                  <a:pt x="31700" y="149245"/>
                </a:lnTo>
                <a:lnTo>
                  <a:pt x="37488" y="142567"/>
                </a:lnTo>
                <a:lnTo>
                  <a:pt x="31692" y="149267"/>
                </a:lnTo>
                <a:lnTo>
                  <a:pt x="24941" y="157857"/>
                </a:lnTo>
                <a:lnTo>
                  <a:pt x="18505" y="166758"/>
                </a:lnTo>
                <a:close/>
              </a:path>
              <a:path w="46355" h="167005">
                <a:moveTo>
                  <a:pt x="4643" y="475"/>
                </a:moveTo>
                <a:lnTo>
                  <a:pt x="7705" y="0"/>
                </a:lnTo>
                <a:lnTo>
                  <a:pt x="11608" y="0"/>
                </a:lnTo>
                <a:lnTo>
                  <a:pt x="7766" y="20"/>
                </a:lnTo>
                <a:lnTo>
                  <a:pt x="4643" y="475"/>
                </a:lnTo>
                <a:close/>
              </a:path>
              <a:path w="46355" h="167005">
                <a:moveTo>
                  <a:pt x="18889" y="468"/>
                </a:moveTo>
                <a:lnTo>
                  <a:pt x="15613" y="0"/>
                </a:lnTo>
                <a:lnTo>
                  <a:pt x="15775" y="0"/>
                </a:lnTo>
                <a:lnTo>
                  <a:pt x="18889" y="468"/>
                </a:lnTo>
                <a:close/>
              </a:path>
              <a:path w="46355" h="167005">
                <a:moveTo>
                  <a:pt x="33492" y="2466"/>
                </a:moveTo>
                <a:lnTo>
                  <a:pt x="32834" y="2462"/>
                </a:lnTo>
                <a:lnTo>
                  <a:pt x="18889" y="468"/>
                </a:lnTo>
                <a:lnTo>
                  <a:pt x="29750" y="2022"/>
                </a:lnTo>
                <a:lnTo>
                  <a:pt x="33492" y="2466"/>
                </a:lnTo>
                <a:close/>
              </a:path>
              <a:path w="46355" h="167005">
                <a:moveTo>
                  <a:pt x="0" y="2365"/>
                </a:moveTo>
                <a:lnTo>
                  <a:pt x="3801" y="606"/>
                </a:lnTo>
                <a:lnTo>
                  <a:pt x="4004" y="575"/>
                </a:lnTo>
                <a:lnTo>
                  <a:pt x="0" y="2365"/>
                </a:lnTo>
                <a:close/>
              </a:path>
              <a:path w="46355" h="167005">
                <a:moveTo>
                  <a:pt x="39977" y="2386"/>
                </a:moveTo>
                <a:lnTo>
                  <a:pt x="40267" y="2365"/>
                </a:lnTo>
                <a:lnTo>
                  <a:pt x="39977" y="2386"/>
                </a:lnTo>
                <a:close/>
              </a:path>
              <a:path w="46355" h="167005">
                <a:moveTo>
                  <a:pt x="38436" y="2462"/>
                </a:moveTo>
                <a:lnTo>
                  <a:pt x="39977" y="2386"/>
                </a:lnTo>
                <a:lnTo>
                  <a:pt x="39114" y="2446"/>
                </a:lnTo>
                <a:lnTo>
                  <a:pt x="38436" y="2462"/>
                </a:lnTo>
                <a:close/>
              </a:path>
              <a:path w="46355" h="167005">
                <a:moveTo>
                  <a:pt x="38346" y="2466"/>
                </a:moveTo>
                <a:close/>
              </a:path>
            </a:pathLst>
          </a:custGeom>
          <a:solidFill>
            <a:srgbClr val="2F37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043360" y="1945676"/>
            <a:ext cx="381948" cy="6674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11263" y="1915547"/>
            <a:ext cx="442057" cy="49954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787574" y="2220615"/>
            <a:ext cx="139835" cy="16475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20331" y="2095712"/>
            <a:ext cx="2540" cy="6985"/>
          </a:xfrm>
          <a:custGeom>
            <a:avLst/>
            <a:gdLst/>
            <a:ahLst/>
            <a:cxnLst/>
            <a:rect l="l" t="t" r="r" b="b"/>
            <a:pathLst>
              <a:path w="2539" h="6985">
                <a:moveTo>
                  <a:pt x="0" y="6976"/>
                </a:moveTo>
                <a:lnTo>
                  <a:pt x="627" y="4610"/>
                </a:lnTo>
                <a:lnTo>
                  <a:pt x="1314" y="2305"/>
                </a:lnTo>
                <a:lnTo>
                  <a:pt x="2042" y="0"/>
                </a:lnTo>
                <a:lnTo>
                  <a:pt x="768" y="4145"/>
                </a:lnTo>
                <a:lnTo>
                  <a:pt x="0" y="69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20331" y="2007713"/>
            <a:ext cx="145599" cy="987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837489" y="2195864"/>
            <a:ext cx="69215" cy="31750"/>
          </a:xfrm>
          <a:custGeom>
            <a:avLst/>
            <a:gdLst/>
            <a:ahLst/>
            <a:cxnLst/>
            <a:rect l="l" t="t" r="r" b="b"/>
            <a:pathLst>
              <a:path w="69214" h="31750">
                <a:moveTo>
                  <a:pt x="0" y="31260"/>
                </a:moveTo>
                <a:lnTo>
                  <a:pt x="8190" y="0"/>
                </a:lnTo>
                <a:lnTo>
                  <a:pt x="5486" y="7643"/>
                </a:lnTo>
                <a:lnTo>
                  <a:pt x="3291" y="15137"/>
                </a:lnTo>
                <a:lnTo>
                  <a:pt x="1439" y="23080"/>
                </a:lnTo>
                <a:lnTo>
                  <a:pt x="0" y="31260"/>
                </a:lnTo>
                <a:close/>
              </a:path>
              <a:path w="69214" h="31750">
                <a:moveTo>
                  <a:pt x="54045" y="15401"/>
                </a:moveTo>
                <a:lnTo>
                  <a:pt x="54459" y="15348"/>
                </a:lnTo>
                <a:lnTo>
                  <a:pt x="68866" y="14760"/>
                </a:lnTo>
                <a:lnTo>
                  <a:pt x="54045" y="15401"/>
                </a:lnTo>
                <a:close/>
              </a:path>
              <a:path w="69214" h="31750">
                <a:moveTo>
                  <a:pt x="49634" y="15973"/>
                </a:moveTo>
                <a:lnTo>
                  <a:pt x="53656" y="15418"/>
                </a:lnTo>
                <a:lnTo>
                  <a:pt x="54045" y="15401"/>
                </a:lnTo>
                <a:lnTo>
                  <a:pt x="49634" y="15973"/>
                </a:lnTo>
                <a:close/>
              </a:path>
              <a:path w="69214" h="31750">
                <a:moveTo>
                  <a:pt x="39611" y="17355"/>
                </a:moveTo>
                <a:lnTo>
                  <a:pt x="40422" y="17167"/>
                </a:lnTo>
                <a:lnTo>
                  <a:pt x="49634" y="15973"/>
                </a:lnTo>
                <a:lnTo>
                  <a:pt x="39611" y="17355"/>
                </a:lnTo>
                <a:close/>
              </a:path>
              <a:path w="69214" h="31750">
                <a:moveTo>
                  <a:pt x="34557" y="18532"/>
                </a:moveTo>
                <a:lnTo>
                  <a:pt x="38872" y="17457"/>
                </a:lnTo>
                <a:lnTo>
                  <a:pt x="39611" y="17355"/>
                </a:lnTo>
                <a:lnTo>
                  <a:pt x="34557" y="18532"/>
                </a:lnTo>
                <a:close/>
              </a:path>
              <a:path w="69214" h="31750">
                <a:moveTo>
                  <a:pt x="25782" y="20716"/>
                </a:moveTo>
                <a:lnTo>
                  <a:pt x="26935" y="20305"/>
                </a:lnTo>
                <a:lnTo>
                  <a:pt x="34557" y="18532"/>
                </a:lnTo>
                <a:lnTo>
                  <a:pt x="25782" y="20716"/>
                </a:lnTo>
                <a:close/>
              </a:path>
              <a:path w="69214" h="31750">
                <a:moveTo>
                  <a:pt x="20610" y="22559"/>
                </a:moveTo>
                <a:lnTo>
                  <a:pt x="24724" y="20979"/>
                </a:lnTo>
                <a:lnTo>
                  <a:pt x="25782" y="20716"/>
                </a:lnTo>
                <a:lnTo>
                  <a:pt x="20610" y="22559"/>
                </a:lnTo>
                <a:close/>
              </a:path>
              <a:path w="69214" h="31750">
                <a:moveTo>
                  <a:pt x="11426" y="26084"/>
                </a:moveTo>
                <a:lnTo>
                  <a:pt x="12337" y="25659"/>
                </a:lnTo>
                <a:lnTo>
                  <a:pt x="14177" y="24851"/>
                </a:lnTo>
                <a:lnTo>
                  <a:pt x="20610" y="22559"/>
                </a:lnTo>
                <a:lnTo>
                  <a:pt x="11426" y="260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37307" y="2114598"/>
            <a:ext cx="127073" cy="11373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37307" y="2208562"/>
            <a:ext cx="73025" cy="20320"/>
          </a:xfrm>
          <a:custGeom>
            <a:avLst/>
            <a:gdLst/>
            <a:ahLst/>
            <a:cxnLst/>
            <a:rect l="l" t="t" r="r" b="b"/>
            <a:pathLst>
              <a:path w="73025" h="20319">
                <a:moveTo>
                  <a:pt x="0" y="19775"/>
                </a:moveTo>
                <a:lnTo>
                  <a:pt x="970" y="12941"/>
                </a:lnTo>
                <a:lnTo>
                  <a:pt x="2346" y="6349"/>
                </a:lnTo>
                <a:lnTo>
                  <a:pt x="4146" y="0"/>
                </a:lnTo>
                <a:lnTo>
                  <a:pt x="2467" y="5965"/>
                </a:lnTo>
                <a:lnTo>
                  <a:pt x="1132" y="12172"/>
                </a:lnTo>
                <a:lnTo>
                  <a:pt x="0" y="19775"/>
                </a:lnTo>
                <a:close/>
              </a:path>
              <a:path w="73025" h="20319">
                <a:moveTo>
                  <a:pt x="14360" y="12152"/>
                </a:moveTo>
                <a:lnTo>
                  <a:pt x="27117" y="7607"/>
                </a:lnTo>
                <a:lnTo>
                  <a:pt x="40604" y="4468"/>
                </a:lnTo>
                <a:lnTo>
                  <a:pt x="54641" y="2649"/>
                </a:lnTo>
                <a:lnTo>
                  <a:pt x="69048" y="2062"/>
                </a:lnTo>
                <a:lnTo>
                  <a:pt x="70898" y="2082"/>
                </a:lnTo>
                <a:lnTo>
                  <a:pt x="69068" y="2082"/>
                </a:lnTo>
                <a:lnTo>
                  <a:pt x="54658" y="2666"/>
                </a:lnTo>
                <a:lnTo>
                  <a:pt x="40614" y="4478"/>
                </a:lnTo>
                <a:lnTo>
                  <a:pt x="27120" y="7610"/>
                </a:lnTo>
                <a:lnTo>
                  <a:pt x="14360" y="12152"/>
                </a:lnTo>
                <a:close/>
              </a:path>
              <a:path w="73025" h="20319">
                <a:moveTo>
                  <a:pt x="72749" y="2123"/>
                </a:moveTo>
                <a:lnTo>
                  <a:pt x="71824" y="2092"/>
                </a:lnTo>
                <a:lnTo>
                  <a:pt x="72749" y="2102"/>
                </a:lnTo>
                <a:close/>
              </a:path>
            </a:pathLst>
          </a:custGeom>
          <a:solidFill>
            <a:srgbClr val="6F73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57337" y="2257638"/>
            <a:ext cx="22832" cy="934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56627" y="2257557"/>
            <a:ext cx="24130" cy="10160"/>
          </a:xfrm>
          <a:custGeom>
            <a:avLst/>
            <a:gdLst/>
            <a:ahLst/>
            <a:cxnLst/>
            <a:rect l="l" t="t" r="r" b="b"/>
            <a:pathLst>
              <a:path w="24130" h="10160">
                <a:moveTo>
                  <a:pt x="0" y="9806"/>
                </a:moveTo>
                <a:lnTo>
                  <a:pt x="23804" y="40"/>
                </a:lnTo>
                <a:lnTo>
                  <a:pt x="17852" y="2174"/>
                </a:lnTo>
                <a:lnTo>
                  <a:pt x="11834" y="4539"/>
                </a:lnTo>
                <a:lnTo>
                  <a:pt x="5880" y="7086"/>
                </a:lnTo>
                <a:lnTo>
                  <a:pt x="0" y="9806"/>
                </a:lnTo>
                <a:close/>
              </a:path>
            </a:pathLst>
          </a:custGeom>
          <a:solidFill>
            <a:srgbClr val="6F73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12112" y="2169638"/>
            <a:ext cx="13970" cy="6985"/>
          </a:xfrm>
          <a:custGeom>
            <a:avLst/>
            <a:gdLst/>
            <a:ahLst/>
            <a:cxnLst/>
            <a:rect l="l" t="t" r="r" b="b"/>
            <a:pathLst>
              <a:path w="13969" h="6985">
                <a:moveTo>
                  <a:pt x="40" y="6693"/>
                </a:moveTo>
                <a:close/>
              </a:path>
              <a:path w="13969" h="6985">
                <a:moveTo>
                  <a:pt x="242" y="6591"/>
                </a:moveTo>
                <a:close/>
              </a:path>
              <a:path w="13969" h="6985">
                <a:moveTo>
                  <a:pt x="910" y="6288"/>
                </a:moveTo>
                <a:close/>
              </a:path>
              <a:path w="13969" h="6985">
                <a:moveTo>
                  <a:pt x="1597" y="5965"/>
                </a:moveTo>
                <a:close/>
              </a:path>
              <a:path w="13969" h="6985">
                <a:moveTo>
                  <a:pt x="2932" y="5338"/>
                </a:moveTo>
                <a:close/>
              </a:path>
              <a:path w="13969" h="6985">
                <a:moveTo>
                  <a:pt x="3114" y="5257"/>
                </a:moveTo>
                <a:close/>
              </a:path>
              <a:path w="13969" h="6985">
                <a:moveTo>
                  <a:pt x="3357" y="5136"/>
                </a:moveTo>
                <a:close/>
              </a:path>
              <a:path w="13969" h="6985">
                <a:moveTo>
                  <a:pt x="3782" y="4933"/>
                </a:moveTo>
                <a:close/>
              </a:path>
              <a:path w="13969" h="6985">
                <a:moveTo>
                  <a:pt x="13591" y="20"/>
                </a:moveTo>
                <a:close/>
              </a:path>
            </a:pathLst>
          </a:custGeom>
          <a:solidFill>
            <a:srgbClr val="6F73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171359" y="2135830"/>
            <a:ext cx="148107" cy="35371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73887" y="2363108"/>
            <a:ext cx="8255" cy="78105"/>
          </a:xfrm>
          <a:custGeom>
            <a:avLst/>
            <a:gdLst/>
            <a:ahLst/>
            <a:cxnLst/>
            <a:rect l="l" t="t" r="r" b="b"/>
            <a:pathLst>
              <a:path w="8255" h="78105">
                <a:moveTo>
                  <a:pt x="3900" y="15193"/>
                </a:moveTo>
                <a:lnTo>
                  <a:pt x="4496" y="12084"/>
                </a:lnTo>
                <a:lnTo>
                  <a:pt x="7847" y="0"/>
                </a:lnTo>
                <a:lnTo>
                  <a:pt x="3900" y="15193"/>
                </a:lnTo>
                <a:close/>
              </a:path>
              <a:path w="8255" h="78105">
                <a:moveTo>
                  <a:pt x="3014" y="19806"/>
                </a:moveTo>
                <a:lnTo>
                  <a:pt x="3397" y="17126"/>
                </a:lnTo>
                <a:lnTo>
                  <a:pt x="3900" y="15193"/>
                </a:lnTo>
                <a:lnTo>
                  <a:pt x="3014" y="19806"/>
                </a:lnTo>
                <a:close/>
              </a:path>
              <a:path w="8255" h="78105">
                <a:moveTo>
                  <a:pt x="1146" y="32880"/>
                </a:moveTo>
                <a:lnTo>
                  <a:pt x="2035" y="24911"/>
                </a:lnTo>
                <a:lnTo>
                  <a:pt x="3014" y="19806"/>
                </a:lnTo>
                <a:lnTo>
                  <a:pt x="1146" y="32880"/>
                </a:lnTo>
                <a:close/>
              </a:path>
              <a:path w="8255" h="78105">
                <a:moveTo>
                  <a:pt x="696" y="36913"/>
                </a:moveTo>
                <a:lnTo>
                  <a:pt x="738" y="35734"/>
                </a:lnTo>
                <a:lnTo>
                  <a:pt x="1146" y="32880"/>
                </a:lnTo>
                <a:lnTo>
                  <a:pt x="696" y="36913"/>
                </a:lnTo>
                <a:close/>
              </a:path>
              <a:path w="8255" h="78105">
                <a:moveTo>
                  <a:pt x="1395" y="77687"/>
                </a:moveTo>
                <a:lnTo>
                  <a:pt x="445" y="69053"/>
                </a:lnTo>
                <a:lnTo>
                  <a:pt x="0" y="60823"/>
                </a:lnTo>
                <a:lnTo>
                  <a:pt x="0" y="52917"/>
                </a:lnTo>
                <a:lnTo>
                  <a:pt x="517" y="38512"/>
                </a:lnTo>
                <a:lnTo>
                  <a:pt x="696" y="36913"/>
                </a:lnTo>
                <a:lnTo>
                  <a:pt x="20" y="55897"/>
                </a:lnTo>
                <a:lnTo>
                  <a:pt x="1395" y="77687"/>
                </a:lnTo>
                <a:close/>
              </a:path>
            </a:pathLst>
          </a:custGeom>
          <a:solidFill>
            <a:srgbClr val="6F73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71359" y="2138883"/>
            <a:ext cx="117475" cy="190500"/>
          </a:xfrm>
          <a:custGeom>
            <a:avLst/>
            <a:gdLst/>
            <a:ahLst/>
            <a:cxnLst/>
            <a:rect l="l" t="t" r="r" b="b"/>
            <a:pathLst>
              <a:path w="117475" h="190500">
                <a:moveTo>
                  <a:pt x="77310" y="23604"/>
                </a:moveTo>
                <a:lnTo>
                  <a:pt x="78491" y="22634"/>
                </a:lnTo>
                <a:lnTo>
                  <a:pt x="117426" y="0"/>
                </a:lnTo>
                <a:lnTo>
                  <a:pt x="77310" y="23604"/>
                </a:lnTo>
                <a:close/>
              </a:path>
              <a:path w="117475" h="190500">
                <a:moveTo>
                  <a:pt x="65857" y="33004"/>
                </a:moveTo>
                <a:lnTo>
                  <a:pt x="75770" y="24509"/>
                </a:lnTo>
                <a:lnTo>
                  <a:pt x="77310" y="23604"/>
                </a:lnTo>
                <a:lnTo>
                  <a:pt x="65857" y="33004"/>
                </a:lnTo>
                <a:close/>
              </a:path>
              <a:path w="117475" h="190500">
                <a:moveTo>
                  <a:pt x="40714" y="54551"/>
                </a:moveTo>
                <a:lnTo>
                  <a:pt x="42555" y="52132"/>
                </a:lnTo>
                <a:lnTo>
                  <a:pt x="65857" y="33004"/>
                </a:lnTo>
                <a:lnTo>
                  <a:pt x="40714" y="54551"/>
                </a:lnTo>
                <a:close/>
              </a:path>
              <a:path w="117475" h="190500">
                <a:moveTo>
                  <a:pt x="29836" y="68843"/>
                </a:moveTo>
                <a:lnTo>
                  <a:pt x="37985" y="56890"/>
                </a:lnTo>
                <a:lnTo>
                  <a:pt x="40714" y="54551"/>
                </a:lnTo>
                <a:lnTo>
                  <a:pt x="29836" y="68843"/>
                </a:lnTo>
                <a:close/>
              </a:path>
              <a:path w="117475" h="190500">
                <a:moveTo>
                  <a:pt x="13464" y="92856"/>
                </a:moveTo>
                <a:lnTo>
                  <a:pt x="14898" y="88467"/>
                </a:lnTo>
                <a:lnTo>
                  <a:pt x="29836" y="68843"/>
                </a:lnTo>
                <a:lnTo>
                  <a:pt x="13464" y="92856"/>
                </a:lnTo>
                <a:close/>
              </a:path>
              <a:path w="117475" h="190500">
                <a:moveTo>
                  <a:pt x="7453" y="111252"/>
                </a:moveTo>
                <a:lnTo>
                  <a:pt x="10563" y="97111"/>
                </a:lnTo>
                <a:lnTo>
                  <a:pt x="13464" y="92856"/>
                </a:lnTo>
                <a:lnTo>
                  <a:pt x="7453" y="111252"/>
                </a:lnTo>
                <a:close/>
              </a:path>
              <a:path w="117475" h="190500">
                <a:moveTo>
                  <a:pt x="1456" y="138519"/>
                </a:moveTo>
                <a:lnTo>
                  <a:pt x="800" y="131612"/>
                </a:lnTo>
                <a:lnTo>
                  <a:pt x="7453" y="111252"/>
                </a:lnTo>
                <a:lnTo>
                  <a:pt x="1456" y="138519"/>
                </a:lnTo>
                <a:close/>
              </a:path>
              <a:path w="117475" h="190500">
                <a:moveTo>
                  <a:pt x="5542" y="181539"/>
                </a:moveTo>
                <a:lnTo>
                  <a:pt x="3071" y="172122"/>
                </a:lnTo>
                <a:lnTo>
                  <a:pt x="1345" y="162916"/>
                </a:lnTo>
                <a:lnTo>
                  <a:pt x="331" y="153923"/>
                </a:lnTo>
                <a:lnTo>
                  <a:pt x="0" y="145143"/>
                </a:lnTo>
                <a:lnTo>
                  <a:pt x="1456" y="138519"/>
                </a:lnTo>
                <a:lnTo>
                  <a:pt x="5542" y="181539"/>
                </a:lnTo>
                <a:close/>
              </a:path>
              <a:path w="117475" h="190500">
                <a:moveTo>
                  <a:pt x="8474" y="190396"/>
                </a:moveTo>
                <a:lnTo>
                  <a:pt x="12303" y="185396"/>
                </a:lnTo>
                <a:lnTo>
                  <a:pt x="16352" y="180498"/>
                </a:lnTo>
                <a:lnTo>
                  <a:pt x="20613" y="175707"/>
                </a:lnTo>
                <a:lnTo>
                  <a:pt x="25079" y="171025"/>
                </a:lnTo>
                <a:lnTo>
                  <a:pt x="20621" y="175743"/>
                </a:lnTo>
                <a:lnTo>
                  <a:pt x="16359" y="180526"/>
                </a:lnTo>
                <a:lnTo>
                  <a:pt x="8474" y="190396"/>
                </a:lnTo>
                <a:close/>
              </a:path>
            </a:pathLst>
          </a:custGeom>
          <a:solidFill>
            <a:srgbClr val="6F73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90869" y="2026962"/>
            <a:ext cx="1270" cy="2540"/>
          </a:xfrm>
          <a:custGeom>
            <a:avLst/>
            <a:gdLst/>
            <a:ahLst/>
            <a:cxnLst/>
            <a:rect l="l" t="t" r="r" b="b"/>
            <a:pathLst>
              <a:path w="1269" h="2539">
                <a:moveTo>
                  <a:pt x="20" y="1941"/>
                </a:moveTo>
                <a:close/>
              </a:path>
              <a:path w="1269" h="2539">
                <a:moveTo>
                  <a:pt x="121" y="1759"/>
                </a:moveTo>
                <a:close/>
              </a:path>
              <a:path w="1269" h="2539">
                <a:moveTo>
                  <a:pt x="505" y="1051"/>
                </a:moveTo>
                <a:close/>
              </a:path>
              <a:path w="1269" h="2539">
                <a:moveTo>
                  <a:pt x="505" y="1071"/>
                </a:moveTo>
                <a:close/>
              </a:path>
              <a:path w="1269" h="2539">
                <a:moveTo>
                  <a:pt x="606" y="889"/>
                </a:moveTo>
                <a:close/>
              </a:path>
              <a:path w="1269" h="2539">
                <a:moveTo>
                  <a:pt x="586" y="909"/>
                </a:moveTo>
                <a:close/>
              </a:path>
              <a:path w="1269" h="2539">
                <a:moveTo>
                  <a:pt x="1091" y="4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289797" y="1920076"/>
            <a:ext cx="210299" cy="11082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291091" y="2021543"/>
            <a:ext cx="40005" cy="8890"/>
          </a:xfrm>
          <a:custGeom>
            <a:avLst/>
            <a:gdLst/>
            <a:ahLst/>
            <a:cxnLst/>
            <a:rect l="l" t="t" r="r" b="b"/>
            <a:pathLst>
              <a:path w="40005" h="8889">
                <a:moveTo>
                  <a:pt x="39358" y="4"/>
                </a:moveTo>
                <a:close/>
              </a:path>
              <a:path w="40005" h="8889">
                <a:moveTo>
                  <a:pt x="26301" y="3255"/>
                </a:moveTo>
                <a:lnTo>
                  <a:pt x="31996" y="1658"/>
                </a:lnTo>
                <a:lnTo>
                  <a:pt x="39358" y="4"/>
                </a:lnTo>
                <a:lnTo>
                  <a:pt x="30580" y="2146"/>
                </a:lnTo>
                <a:lnTo>
                  <a:pt x="26301" y="3255"/>
                </a:lnTo>
                <a:close/>
              </a:path>
              <a:path w="40005" h="8889">
                <a:moveTo>
                  <a:pt x="4753" y="8371"/>
                </a:moveTo>
                <a:lnTo>
                  <a:pt x="13268" y="6551"/>
                </a:lnTo>
                <a:lnTo>
                  <a:pt x="26301" y="3255"/>
                </a:lnTo>
                <a:lnTo>
                  <a:pt x="24715" y="3700"/>
                </a:lnTo>
                <a:lnTo>
                  <a:pt x="13227" y="6591"/>
                </a:lnTo>
                <a:lnTo>
                  <a:pt x="8959" y="7582"/>
                </a:lnTo>
                <a:lnTo>
                  <a:pt x="4753" y="8371"/>
                </a:lnTo>
                <a:close/>
              </a:path>
              <a:path w="40005" h="8889">
                <a:moveTo>
                  <a:pt x="20" y="6955"/>
                </a:moveTo>
                <a:close/>
              </a:path>
              <a:path w="40005" h="8889">
                <a:moveTo>
                  <a:pt x="485" y="6126"/>
                </a:moveTo>
                <a:close/>
              </a:path>
            </a:pathLst>
          </a:custGeom>
          <a:solidFill>
            <a:srgbClr val="6F73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97664" y="3886159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0" y="14"/>
                </a:moveTo>
                <a:lnTo>
                  <a:pt x="287" y="0"/>
                </a:lnTo>
                <a:lnTo>
                  <a:pt x="0" y="14"/>
                </a:lnTo>
                <a:close/>
              </a:path>
            </a:pathLst>
          </a:custGeom>
          <a:solidFill>
            <a:srgbClr val="E6DF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53022" y="3886159"/>
            <a:ext cx="457200" cy="693420"/>
          </a:xfrm>
          <a:custGeom>
            <a:avLst/>
            <a:gdLst/>
            <a:ahLst/>
            <a:cxnLst/>
            <a:rect l="l" t="t" r="r" b="b"/>
            <a:pathLst>
              <a:path w="457200" h="693420">
                <a:moveTo>
                  <a:pt x="368452" y="441778"/>
                </a:moveTo>
                <a:lnTo>
                  <a:pt x="307520" y="441778"/>
                </a:lnTo>
                <a:lnTo>
                  <a:pt x="333285" y="398011"/>
                </a:lnTo>
                <a:lnTo>
                  <a:pt x="353999" y="351370"/>
                </a:lnTo>
                <a:lnTo>
                  <a:pt x="370211" y="302369"/>
                </a:lnTo>
                <a:lnTo>
                  <a:pt x="382467" y="251520"/>
                </a:lnTo>
                <a:lnTo>
                  <a:pt x="391315" y="199336"/>
                </a:lnTo>
                <a:lnTo>
                  <a:pt x="397301" y="146328"/>
                </a:lnTo>
                <a:lnTo>
                  <a:pt x="400975" y="93010"/>
                </a:lnTo>
                <a:lnTo>
                  <a:pt x="402881" y="39894"/>
                </a:lnTo>
                <a:lnTo>
                  <a:pt x="405632" y="37448"/>
                </a:lnTo>
                <a:lnTo>
                  <a:pt x="411699" y="31908"/>
                </a:lnTo>
                <a:lnTo>
                  <a:pt x="419791" y="24312"/>
                </a:lnTo>
                <a:lnTo>
                  <a:pt x="427859" y="16527"/>
                </a:lnTo>
                <a:lnTo>
                  <a:pt x="436018" y="8450"/>
                </a:lnTo>
                <a:lnTo>
                  <a:pt x="444302" y="60"/>
                </a:lnTo>
                <a:lnTo>
                  <a:pt x="444747" y="0"/>
                </a:lnTo>
                <a:lnTo>
                  <a:pt x="446264" y="0"/>
                </a:lnTo>
                <a:lnTo>
                  <a:pt x="446425" y="1132"/>
                </a:lnTo>
                <a:lnTo>
                  <a:pt x="446547" y="2325"/>
                </a:lnTo>
                <a:lnTo>
                  <a:pt x="451288" y="27947"/>
                </a:lnTo>
                <a:lnTo>
                  <a:pt x="454561" y="53218"/>
                </a:lnTo>
                <a:lnTo>
                  <a:pt x="456462" y="78136"/>
                </a:lnTo>
                <a:lnTo>
                  <a:pt x="457084" y="102700"/>
                </a:lnTo>
                <a:lnTo>
                  <a:pt x="454347" y="155824"/>
                </a:lnTo>
                <a:lnTo>
                  <a:pt x="446780" y="207193"/>
                </a:lnTo>
                <a:lnTo>
                  <a:pt x="435383" y="256795"/>
                </a:lnTo>
                <a:lnTo>
                  <a:pt x="421154" y="304622"/>
                </a:lnTo>
                <a:lnTo>
                  <a:pt x="405093" y="350663"/>
                </a:lnTo>
                <a:lnTo>
                  <a:pt x="388198" y="394907"/>
                </a:lnTo>
                <a:lnTo>
                  <a:pt x="368452" y="441778"/>
                </a:lnTo>
                <a:close/>
              </a:path>
              <a:path w="457200" h="693420">
                <a:moveTo>
                  <a:pt x="204292" y="585485"/>
                </a:moveTo>
                <a:lnTo>
                  <a:pt x="137408" y="585485"/>
                </a:lnTo>
                <a:lnTo>
                  <a:pt x="170155" y="552613"/>
                </a:lnTo>
                <a:lnTo>
                  <a:pt x="200746" y="507325"/>
                </a:lnTo>
                <a:lnTo>
                  <a:pt x="227314" y="455324"/>
                </a:lnTo>
                <a:lnTo>
                  <a:pt x="247989" y="402314"/>
                </a:lnTo>
                <a:lnTo>
                  <a:pt x="260902" y="354000"/>
                </a:lnTo>
                <a:lnTo>
                  <a:pt x="274309" y="374122"/>
                </a:lnTo>
                <a:lnTo>
                  <a:pt x="286100" y="396699"/>
                </a:lnTo>
                <a:lnTo>
                  <a:pt x="296946" y="419871"/>
                </a:lnTo>
                <a:lnTo>
                  <a:pt x="307520" y="441778"/>
                </a:lnTo>
                <a:lnTo>
                  <a:pt x="368452" y="441778"/>
                </a:lnTo>
                <a:lnTo>
                  <a:pt x="365677" y="448363"/>
                </a:lnTo>
                <a:lnTo>
                  <a:pt x="365477" y="448754"/>
                </a:lnTo>
                <a:lnTo>
                  <a:pt x="278255" y="448754"/>
                </a:lnTo>
                <a:lnTo>
                  <a:pt x="260952" y="496235"/>
                </a:lnTo>
                <a:lnTo>
                  <a:pt x="238977" y="539046"/>
                </a:lnTo>
                <a:lnTo>
                  <a:pt x="212250" y="577106"/>
                </a:lnTo>
                <a:lnTo>
                  <a:pt x="204292" y="585485"/>
                </a:lnTo>
                <a:close/>
              </a:path>
              <a:path w="457200" h="693420">
                <a:moveTo>
                  <a:pt x="0" y="569895"/>
                </a:moveTo>
                <a:lnTo>
                  <a:pt x="1455" y="567449"/>
                </a:lnTo>
                <a:lnTo>
                  <a:pt x="2770" y="565042"/>
                </a:lnTo>
                <a:lnTo>
                  <a:pt x="4085" y="562434"/>
                </a:lnTo>
                <a:lnTo>
                  <a:pt x="7672" y="554719"/>
                </a:lnTo>
                <a:lnTo>
                  <a:pt x="10964" y="546538"/>
                </a:lnTo>
                <a:lnTo>
                  <a:pt x="13971" y="537867"/>
                </a:lnTo>
                <a:lnTo>
                  <a:pt x="16685" y="528766"/>
                </a:lnTo>
                <a:lnTo>
                  <a:pt x="18141" y="527048"/>
                </a:lnTo>
                <a:lnTo>
                  <a:pt x="41863" y="492291"/>
                </a:lnTo>
                <a:lnTo>
                  <a:pt x="71502" y="423551"/>
                </a:lnTo>
                <a:lnTo>
                  <a:pt x="81931" y="387607"/>
                </a:lnTo>
                <a:lnTo>
                  <a:pt x="103062" y="429331"/>
                </a:lnTo>
                <a:lnTo>
                  <a:pt x="112042" y="457732"/>
                </a:lnTo>
                <a:lnTo>
                  <a:pt x="83023" y="457732"/>
                </a:lnTo>
                <a:lnTo>
                  <a:pt x="79018" y="464344"/>
                </a:lnTo>
                <a:lnTo>
                  <a:pt x="77906" y="471805"/>
                </a:lnTo>
                <a:lnTo>
                  <a:pt x="77955" y="480689"/>
                </a:lnTo>
                <a:lnTo>
                  <a:pt x="78209" y="486948"/>
                </a:lnTo>
                <a:lnTo>
                  <a:pt x="79442" y="501156"/>
                </a:lnTo>
                <a:lnTo>
                  <a:pt x="79660" y="506418"/>
                </a:lnTo>
                <a:lnTo>
                  <a:pt x="46752" y="551790"/>
                </a:lnTo>
                <a:lnTo>
                  <a:pt x="23075" y="561813"/>
                </a:lnTo>
                <a:lnTo>
                  <a:pt x="0" y="569895"/>
                </a:lnTo>
                <a:close/>
              </a:path>
              <a:path w="457200" h="693420">
                <a:moveTo>
                  <a:pt x="276010" y="576628"/>
                </a:moveTo>
                <a:lnTo>
                  <a:pt x="276435" y="570077"/>
                </a:lnTo>
                <a:lnTo>
                  <a:pt x="276513" y="554719"/>
                </a:lnTo>
                <a:lnTo>
                  <a:pt x="276051" y="539541"/>
                </a:lnTo>
                <a:lnTo>
                  <a:pt x="274809" y="522556"/>
                </a:lnTo>
                <a:lnTo>
                  <a:pt x="273571" y="506418"/>
                </a:lnTo>
                <a:lnTo>
                  <a:pt x="273219" y="496235"/>
                </a:lnTo>
                <a:lnTo>
                  <a:pt x="278255" y="448754"/>
                </a:lnTo>
                <a:lnTo>
                  <a:pt x="365477" y="448754"/>
                </a:lnTo>
                <a:lnTo>
                  <a:pt x="340121" y="498143"/>
                </a:lnTo>
                <a:lnTo>
                  <a:pt x="310556" y="541734"/>
                </a:lnTo>
                <a:lnTo>
                  <a:pt x="276010" y="576628"/>
                </a:lnTo>
                <a:close/>
              </a:path>
              <a:path w="457200" h="693420">
                <a:moveTo>
                  <a:pt x="4490" y="693281"/>
                </a:moveTo>
                <a:lnTo>
                  <a:pt x="33467" y="656897"/>
                </a:lnTo>
                <a:lnTo>
                  <a:pt x="61961" y="615467"/>
                </a:lnTo>
                <a:lnTo>
                  <a:pt x="83679" y="568251"/>
                </a:lnTo>
                <a:lnTo>
                  <a:pt x="92229" y="515118"/>
                </a:lnTo>
                <a:lnTo>
                  <a:pt x="92212" y="511640"/>
                </a:lnTo>
                <a:lnTo>
                  <a:pt x="91786" y="500933"/>
                </a:lnTo>
                <a:lnTo>
                  <a:pt x="90109" y="486948"/>
                </a:lnTo>
                <a:lnTo>
                  <a:pt x="87216" y="472549"/>
                </a:lnTo>
                <a:lnTo>
                  <a:pt x="83023" y="457732"/>
                </a:lnTo>
                <a:lnTo>
                  <a:pt x="112042" y="457732"/>
                </a:lnTo>
                <a:lnTo>
                  <a:pt x="119954" y="482755"/>
                </a:lnTo>
                <a:lnTo>
                  <a:pt x="131704" y="538074"/>
                </a:lnTo>
                <a:lnTo>
                  <a:pt x="137408" y="585485"/>
                </a:lnTo>
                <a:lnTo>
                  <a:pt x="204292" y="585485"/>
                </a:lnTo>
                <a:lnTo>
                  <a:pt x="180689" y="610334"/>
                </a:lnTo>
                <a:lnTo>
                  <a:pt x="144214" y="638647"/>
                </a:lnTo>
                <a:lnTo>
                  <a:pt x="102743" y="661964"/>
                </a:lnTo>
                <a:lnTo>
                  <a:pt x="56195" y="680202"/>
                </a:lnTo>
                <a:lnTo>
                  <a:pt x="4490" y="693281"/>
                </a:lnTo>
                <a:close/>
              </a:path>
            </a:pathLst>
          </a:custGeom>
          <a:solidFill>
            <a:srgbClr val="D8CF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580899" y="6374377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20" y="647"/>
                </a:moveTo>
                <a:close/>
              </a:path>
              <a:path w="1270" h="1270">
                <a:moveTo>
                  <a:pt x="505" y="363"/>
                </a:moveTo>
                <a:close/>
              </a:path>
              <a:path w="1270" h="1270">
                <a:moveTo>
                  <a:pt x="407" y="407"/>
                </a:moveTo>
                <a:close/>
              </a:path>
              <a:path w="1270" h="1270">
                <a:moveTo>
                  <a:pt x="384" y="424"/>
                </a:moveTo>
                <a:close/>
              </a:path>
              <a:path w="1270" h="1270">
                <a:moveTo>
                  <a:pt x="606" y="303"/>
                </a:moveTo>
                <a:close/>
              </a:path>
              <a:path w="1270" h="1270">
                <a:moveTo>
                  <a:pt x="768" y="202"/>
                </a:moveTo>
                <a:lnTo>
                  <a:pt x="950" y="80"/>
                </a:lnTo>
                <a:lnTo>
                  <a:pt x="768" y="202"/>
                </a:lnTo>
                <a:close/>
              </a:path>
              <a:path w="1270" h="1270">
                <a:moveTo>
                  <a:pt x="1011" y="60"/>
                </a:moveTo>
                <a:close/>
              </a:path>
            </a:pathLst>
          </a:custGeom>
          <a:solidFill>
            <a:srgbClr val="E6DF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456536" y="5393823"/>
            <a:ext cx="160020" cy="1012825"/>
          </a:xfrm>
          <a:custGeom>
            <a:avLst/>
            <a:gdLst/>
            <a:ahLst/>
            <a:cxnLst/>
            <a:rect l="l" t="t" r="r" b="b"/>
            <a:pathLst>
              <a:path w="160020" h="1012825">
                <a:moveTo>
                  <a:pt x="19456" y="1012725"/>
                </a:moveTo>
                <a:lnTo>
                  <a:pt x="31030" y="964441"/>
                </a:lnTo>
                <a:lnTo>
                  <a:pt x="38491" y="915935"/>
                </a:lnTo>
                <a:lnTo>
                  <a:pt x="42009" y="867126"/>
                </a:lnTo>
                <a:lnTo>
                  <a:pt x="41754" y="817932"/>
                </a:lnTo>
                <a:lnTo>
                  <a:pt x="37895" y="768274"/>
                </a:lnTo>
                <a:lnTo>
                  <a:pt x="30601" y="718069"/>
                </a:lnTo>
                <a:lnTo>
                  <a:pt x="20043" y="667237"/>
                </a:lnTo>
                <a:lnTo>
                  <a:pt x="12625" y="634755"/>
                </a:lnTo>
                <a:lnTo>
                  <a:pt x="6100" y="601149"/>
                </a:lnTo>
                <a:lnTo>
                  <a:pt x="1536" y="567046"/>
                </a:lnTo>
                <a:lnTo>
                  <a:pt x="0" y="533074"/>
                </a:lnTo>
                <a:lnTo>
                  <a:pt x="26279" y="500122"/>
                </a:lnTo>
                <a:lnTo>
                  <a:pt x="46153" y="462726"/>
                </a:lnTo>
                <a:lnTo>
                  <a:pt x="58731" y="421767"/>
                </a:lnTo>
                <a:lnTo>
                  <a:pt x="63122" y="378124"/>
                </a:lnTo>
                <a:lnTo>
                  <a:pt x="62271" y="358898"/>
                </a:lnTo>
                <a:lnTo>
                  <a:pt x="59774" y="340089"/>
                </a:lnTo>
                <a:lnTo>
                  <a:pt x="55716" y="321765"/>
                </a:lnTo>
                <a:lnTo>
                  <a:pt x="50178" y="303995"/>
                </a:lnTo>
                <a:lnTo>
                  <a:pt x="50157" y="301771"/>
                </a:lnTo>
                <a:lnTo>
                  <a:pt x="54489" y="251161"/>
                </a:lnTo>
                <a:lnTo>
                  <a:pt x="67282" y="202096"/>
                </a:lnTo>
                <a:lnTo>
                  <a:pt x="84411" y="153911"/>
                </a:lnTo>
                <a:lnTo>
                  <a:pt x="101751" y="105943"/>
                </a:lnTo>
                <a:lnTo>
                  <a:pt x="115176" y="57530"/>
                </a:lnTo>
                <a:lnTo>
                  <a:pt x="120560" y="8007"/>
                </a:lnTo>
                <a:lnTo>
                  <a:pt x="158098" y="162"/>
                </a:lnTo>
                <a:lnTo>
                  <a:pt x="158483" y="121"/>
                </a:lnTo>
                <a:lnTo>
                  <a:pt x="159413" y="0"/>
                </a:lnTo>
                <a:lnTo>
                  <a:pt x="159595" y="4893"/>
                </a:lnTo>
                <a:lnTo>
                  <a:pt x="159676" y="14457"/>
                </a:lnTo>
                <a:lnTo>
                  <a:pt x="156703" y="63045"/>
                </a:lnTo>
                <a:lnTo>
                  <a:pt x="148534" y="107179"/>
                </a:lnTo>
                <a:lnTo>
                  <a:pt x="136334" y="149007"/>
                </a:lnTo>
                <a:lnTo>
                  <a:pt x="121269" y="190680"/>
                </a:lnTo>
                <a:lnTo>
                  <a:pt x="99800" y="242889"/>
                </a:lnTo>
                <a:lnTo>
                  <a:pt x="91382" y="269268"/>
                </a:lnTo>
                <a:lnTo>
                  <a:pt x="87614" y="296129"/>
                </a:lnTo>
                <a:lnTo>
                  <a:pt x="87574" y="299344"/>
                </a:lnTo>
                <a:lnTo>
                  <a:pt x="89188" y="322023"/>
                </a:lnTo>
                <a:lnTo>
                  <a:pt x="92721" y="345237"/>
                </a:lnTo>
                <a:lnTo>
                  <a:pt x="96254" y="369047"/>
                </a:lnTo>
                <a:lnTo>
                  <a:pt x="97868" y="393511"/>
                </a:lnTo>
                <a:lnTo>
                  <a:pt x="97868" y="399861"/>
                </a:lnTo>
                <a:lnTo>
                  <a:pt x="97484" y="406291"/>
                </a:lnTo>
                <a:lnTo>
                  <a:pt x="96594" y="412782"/>
                </a:lnTo>
                <a:lnTo>
                  <a:pt x="87677" y="445931"/>
                </a:lnTo>
                <a:lnTo>
                  <a:pt x="74147" y="476643"/>
                </a:lnTo>
                <a:lnTo>
                  <a:pt x="61182" y="507954"/>
                </a:lnTo>
                <a:lnTo>
                  <a:pt x="53960" y="542901"/>
                </a:lnTo>
                <a:lnTo>
                  <a:pt x="53616" y="547855"/>
                </a:lnTo>
                <a:lnTo>
                  <a:pt x="53454" y="552809"/>
                </a:lnTo>
                <a:lnTo>
                  <a:pt x="53454" y="557783"/>
                </a:lnTo>
                <a:lnTo>
                  <a:pt x="56942" y="599638"/>
                </a:lnTo>
                <a:lnTo>
                  <a:pt x="65976" y="641393"/>
                </a:lnTo>
                <a:lnTo>
                  <a:pt x="78411" y="682491"/>
                </a:lnTo>
                <a:lnTo>
                  <a:pt x="92104" y="722378"/>
                </a:lnTo>
                <a:lnTo>
                  <a:pt x="107338" y="767538"/>
                </a:lnTo>
                <a:lnTo>
                  <a:pt x="120321" y="812999"/>
                </a:lnTo>
                <a:lnTo>
                  <a:pt x="129348" y="859950"/>
                </a:lnTo>
                <a:lnTo>
                  <a:pt x="132716" y="909580"/>
                </a:lnTo>
                <a:lnTo>
                  <a:pt x="132300" y="926553"/>
                </a:lnTo>
                <a:lnTo>
                  <a:pt x="131042" y="943983"/>
                </a:lnTo>
                <a:lnTo>
                  <a:pt x="128882" y="961909"/>
                </a:lnTo>
                <a:lnTo>
                  <a:pt x="125759" y="980372"/>
                </a:lnTo>
                <a:lnTo>
                  <a:pt x="125496" y="980534"/>
                </a:lnTo>
                <a:lnTo>
                  <a:pt x="123958" y="981444"/>
                </a:lnTo>
                <a:lnTo>
                  <a:pt x="102619" y="991834"/>
                </a:lnTo>
                <a:lnTo>
                  <a:pt x="77507" y="1000621"/>
                </a:lnTo>
                <a:lnTo>
                  <a:pt x="49490" y="1007644"/>
                </a:lnTo>
                <a:lnTo>
                  <a:pt x="19456" y="1012725"/>
                </a:lnTo>
                <a:close/>
              </a:path>
            </a:pathLst>
          </a:custGeom>
          <a:solidFill>
            <a:srgbClr val="CAB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518955" y="5550856"/>
            <a:ext cx="277495" cy="821055"/>
          </a:xfrm>
          <a:custGeom>
            <a:avLst/>
            <a:gdLst/>
            <a:ahLst/>
            <a:cxnLst/>
            <a:rect l="l" t="t" r="r" b="b"/>
            <a:pathLst>
              <a:path w="277495" h="821054">
                <a:moveTo>
                  <a:pt x="0" y="820832"/>
                </a:moveTo>
                <a:lnTo>
                  <a:pt x="12607" y="768759"/>
                </a:lnTo>
                <a:lnTo>
                  <a:pt x="18842" y="714717"/>
                </a:lnTo>
                <a:lnTo>
                  <a:pt x="20696" y="661422"/>
                </a:lnTo>
                <a:lnTo>
                  <a:pt x="20164" y="611590"/>
                </a:lnTo>
                <a:lnTo>
                  <a:pt x="21790" y="557454"/>
                </a:lnTo>
                <a:lnTo>
                  <a:pt x="28183" y="503655"/>
                </a:lnTo>
                <a:lnTo>
                  <a:pt x="37974" y="450360"/>
                </a:lnTo>
                <a:lnTo>
                  <a:pt x="49793" y="397737"/>
                </a:lnTo>
                <a:lnTo>
                  <a:pt x="63532" y="348337"/>
                </a:lnTo>
                <a:lnTo>
                  <a:pt x="80336" y="299996"/>
                </a:lnTo>
                <a:lnTo>
                  <a:pt x="99160" y="252339"/>
                </a:lnTo>
                <a:lnTo>
                  <a:pt x="118957" y="204992"/>
                </a:lnTo>
                <a:lnTo>
                  <a:pt x="138682" y="157581"/>
                </a:lnTo>
                <a:lnTo>
                  <a:pt x="157289" y="109730"/>
                </a:lnTo>
                <a:lnTo>
                  <a:pt x="173732" y="61065"/>
                </a:lnTo>
                <a:lnTo>
                  <a:pt x="176260" y="52795"/>
                </a:lnTo>
                <a:lnTo>
                  <a:pt x="178910" y="45455"/>
                </a:lnTo>
                <a:lnTo>
                  <a:pt x="181378" y="38843"/>
                </a:lnTo>
                <a:lnTo>
                  <a:pt x="199889" y="35190"/>
                </a:lnTo>
                <a:lnTo>
                  <a:pt x="216885" y="27514"/>
                </a:lnTo>
                <a:lnTo>
                  <a:pt x="231079" y="15918"/>
                </a:lnTo>
                <a:lnTo>
                  <a:pt x="241223" y="444"/>
                </a:lnTo>
                <a:lnTo>
                  <a:pt x="241405" y="0"/>
                </a:lnTo>
                <a:lnTo>
                  <a:pt x="257899" y="17164"/>
                </a:lnTo>
                <a:lnTo>
                  <a:pt x="266860" y="25025"/>
                </a:lnTo>
                <a:lnTo>
                  <a:pt x="277304" y="31402"/>
                </a:lnTo>
                <a:lnTo>
                  <a:pt x="249674" y="72019"/>
                </a:lnTo>
                <a:lnTo>
                  <a:pt x="223360" y="115601"/>
                </a:lnTo>
                <a:lnTo>
                  <a:pt x="198295" y="161757"/>
                </a:lnTo>
                <a:lnTo>
                  <a:pt x="174413" y="210099"/>
                </a:lnTo>
                <a:lnTo>
                  <a:pt x="151647" y="260238"/>
                </a:lnTo>
                <a:lnTo>
                  <a:pt x="134075" y="302388"/>
                </a:lnTo>
                <a:lnTo>
                  <a:pt x="117513" y="347127"/>
                </a:lnTo>
                <a:lnTo>
                  <a:pt x="102884" y="394002"/>
                </a:lnTo>
                <a:lnTo>
                  <a:pt x="91114" y="442558"/>
                </a:lnTo>
                <a:lnTo>
                  <a:pt x="83127" y="492342"/>
                </a:lnTo>
                <a:lnTo>
                  <a:pt x="79848" y="542901"/>
                </a:lnTo>
                <a:lnTo>
                  <a:pt x="79828" y="547733"/>
                </a:lnTo>
                <a:lnTo>
                  <a:pt x="81621" y="591304"/>
                </a:lnTo>
                <a:lnTo>
                  <a:pt x="85604" y="635422"/>
                </a:lnTo>
                <a:lnTo>
                  <a:pt x="89592" y="679954"/>
                </a:lnTo>
                <a:lnTo>
                  <a:pt x="91396" y="724764"/>
                </a:lnTo>
                <a:lnTo>
                  <a:pt x="91013" y="742657"/>
                </a:lnTo>
                <a:lnTo>
                  <a:pt x="89801" y="760569"/>
                </a:lnTo>
                <a:lnTo>
                  <a:pt x="81203" y="798104"/>
                </a:lnTo>
                <a:lnTo>
                  <a:pt x="40652" y="812979"/>
                </a:lnTo>
                <a:lnTo>
                  <a:pt x="20894" y="817448"/>
                </a:lnTo>
                <a:lnTo>
                  <a:pt x="0" y="820832"/>
                </a:lnTo>
                <a:close/>
              </a:path>
            </a:pathLst>
          </a:custGeom>
          <a:solidFill>
            <a:srgbClr val="CAB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580641" y="5420736"/>
            <a:ext cx="50165" cy="64135"/>
          </a:xfrm>
          <a:custGeom>
            <a:avLst/>
            <a:gdLst/>
            <a:ahLst/>
            <a:cxnLst/>
            <a:rect l="l" t="t" r="r" b="b"/>
            <a:pathLst>
              <a:path w="50164" h="64135">
                <a:moveTo>
                  <a:pt x="45202" y="63513"/>
                </a:moveTo>
                <a:lnTo>
                  <a:pt x="33301" y="55049"/>
                </a:lnTo>
                <a:lnTo>
                  <a:pt x="21789" y="46153"/>
                </a:lnTo>
                <a:lnTo>
                  <a:pt x="10683" y="36727"/>
                </a:lnTo>
                <a:lnTo>
                  <a:pt x="0" y="26671"/>
                </a:lnTo>
                <a:lnTo>
                  <a:pt x="5258" y="19149"/>
                </a:lnTo>
                <a:lnTo>
                  <a:pt x="11912" y="10049"/>
                </a:lnTo>
                <a:lnTo>
                  <a:pt x="16017" y="4812"/>
                </a:lnTo>
                <a:lnTo>
                  <a:pt x="20406" y="0"/>
                </a:lnTo>
                <a:lnTo>
                  <a:pt x="28962" y="1534"/>
                </a:lnTo>
                <a:lnTo>
                  <a:pt x="36172" y="4420"/>
                </a:lnTo>
                <a:lnTo>
                  <a:pt x="42790" y="7902"/>
                </a:lnTo>
                <a:lnTo>
                  <a:pt x="49571" y="11222"/>
                </a:lnTo>
                <a:lnTo>
                  <a:pt x="48746" y="25159"/>
                </a:lnTo>
                <a:lnTo>
                  <a:pt x="47619" y="38237"/>
                </a:lnTo>
                <a:lnTo>
                  <a:pt x="46371" y="51026"/>
                </a:lnTo>
                <a:lnTo>
                  <a:pt x="45202" y="63513"/>
                </a:lnTo>
                <a:close/>
              </a:path>
            </a:pathLst>
          </a:custGeom>
          <a:solidFill>
            <a:srgbClr val="CAB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792118" y="4506465"/>
            <a:ext cx="1905" cy="635"/>
          </a:xfrm>
          <a:custGeom>
            <a:avLst/>
            <a:gdLst/>
            <a:ahLst/>
            <a:cxnLst/>
            <a:rect l="l" t="t" r="r" b="b"/>
            <a:pathLst>
              <a:path w="1904" h="635">
                <a:moveTo>
                  <a:pt x="0" y="445"/>
                </a:moveTo>
                <a:lnTo>
                  <a:pt x="465" y="283"/>
                </a:lnTo>
                <a:lnTo>
                  <a:pt x="1395" y="0"/>
                </a:lnTo>
                <a:lnTo>
                  <a:pt x="0" y="445"/>
                </a:lnTo>
                <a:close/>
              </a:path>
            </a:pathLst>
          </a:custGeom>
          <a:solidFill>
            <a:srgbClr val="E6DF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06744" y="3877262"/>
            <a:ext cx="369570" cy="805815"/>
          </a:xfrm>
          <a:custGeom>
            <a:avLst/>
            <a:gdLst/>
            <a:ahLst/>
            <a:cxnLst/>
            <a:rect l="l" t="t" r="r" b="b"/>
            <a:pathLst>
              <a:path w="369570" h="805814">
                <a:moveTo>
                  <a:pt x="91281" y="505"/>
                </a:moveTo>
                <a:lnTo>
                  <a:pt x="88868" y="505"/>
                </a:lnTo>
                <a:lnTo>
                  <a:pt x="90607" y="0"/>
                </a:lnTo>
                <a:lnTo>
                  <a:pt x="91281" y="505"/>
                </a:lnTo>
                <a:close/>
              </a:path>
              <a:path w="369570" h="805814">
                <a:moveTo>
                  <a:pt x="139653" y="310486"/>
                </a:moveTo>
                <a:lnTo>
                  <a:pt x="137408" y="310486"/>
                </a:lnTo>
                <a:lnTo>
                  <a:pt x="135244" y="310344"/>
                </a:lnTo>
                <a:lnTo>
                  <a:pt x="133181" y="310021"/>
                </a:lnTo>
                <a:lnTo>
                  <a:pt x="138214" y="271536"/>
                </a:lnTo>
                <a:lnTo>
                  <a:pt x="139089" y="226890"/>
                </a:lnTo>
                <a:lnTo>
                  <a:pt x="135367" y="179251"/>
                </a:lnTo>
                <a:lnTo>
                  <a:pt x="126607" y="131789"/>
                </a:lnTo>
                <a:lnTo>
                  <a:pt x="112369" y="87676"/>
                </a:lnTo>
                <a:lnTo>
                  <a:pt x="110021" y="67879"/>
                </a:lnTo>
                <a:lnTo>
                  <a:pt x="106021" y="48352"/>
                </a:lnTo>
                <a:lnTo>
                  <a:pt x="100342" y="29878"/>
                </a:lnTo>
                <a:lnTo>
                  <a:pt x="92771" y="12900"/>
                </a:lnTo>
                <a:lnTo>
                  <a:pt x="92610" y="12597"/>
                </a:lnTo>
                <a:lnTo>
                  <a:pt x="90729" y="9179"/>
                </a:lnTo>
                <a:lnTo>
                  <a:pt x="88807" y="6025"/>
                </a:lnTo>
                <a:lnTo>
                  <a:pt x="86218" y="2385"/>
                </a:lnTo>
                <a:lnTo>
                  <a:pt x="86178" y="60"/>
                </a:lnTo>
                <a:lnTo>
                  <a:pt x="88868" y="505"/>
                </a:lnTo>
                <a:lnTo>
                  <a:pt x="91281" y="505"/>
                </a:lnTo>
                <a:lnTo>
                  <a:pt x="128802" y="28664"/>
                </a:lnTo>
                <a:lnTo>
                  <a:pt x="158665" y="65664"/>
                </a:lnTo>
                <a:lnTo>
                  <a:pt x="180201" y="110990"/>
                </a:lnTo>
                <a:lnTo>
                  <a:pt x="193419" y="164635"/>
                </a:lnTo>
                <a:lnTo>
                  <a:pt x="198325" y="226591"/>
                </a:lnTo>
                <a:lnTo>
                  <a:pt x="285806" y="226591"/>
                </a:lnTo>
                <a:lnTo>
                  <a:pt x="286587" y="237914"/>
                </a:lnTo>
                <a:lnTo>
                  <a:pt x="286549" y="246366"/>
                </a:lnTo>
                <a:lnTo>
                  <a:pt x="231353" y="246366"/>
                </a:lnTo>
                <a:lnTo>
                  <a:pt x="218734" y="269326"/>
                </a:lnTo>
                <a:lnTo>
                  <a:pt x="195431" y="289929"/>
                </a:lnTo>
                <a:lnTo>
                  <a:pt x="167164" y="304781"/>
                </a:lnTo>
                <a:lnTo>
                  <a:pt x="139653" y="310486"/>
                </a:lnTo>
                <a:close/>
              </a:path>
              <a:path w="369570" h="805814">
                <a:moveTo>
                  <a:pt x="285806" y="226591"/>
                </a:moveTo>
                <a:lnTo>
                  <a:pt x="198325" y="226591"/>
                </a:lnTo>
                <a:lnTo>
                  <a:pt x="218185" y="204580"/>
                </a:lnTo>
                <a:lnTo>
                  <a:pt x="232685" y="172875"/>
                </a:lnTo>
                <a:lnTo>
                  <a:pt x="241781" y="134376"/>
                </a:lnTo>
                <a:lnTo>
                  <a:pt x="245430" y="91983"/>
                </a:lnTo>
                <a:lnTo>
                  <a:pt x="262543" y="123713"/>
                </a:lnTo>
                <a:lnTo>
                  <a:pt x="275504" y="158382"/>
                </a:lnTo>
                <a:lnTo>
                  <a:pt x="283717" y="196334"/>
                </a:lnTo>
                <a:lnTo>
                  <a:pt x="285806" y="226591"/>
                </a:lnTo>
                <a:close/>
              </a:path>
              <a:path w="369570" h="805814">
                <a:moveTo>
                  <a:pt x="178707" y="486283"/>
                </a:moveTo>
                <a:lnTo>
                  <a:pt x="165289" y="485618"/>
                </a:lnTo>
                <a:lnTo>
                  <a:pt x="152377" y="483571"/>
                </a:lnTo>
                <a:lnTo>
                  <a:pt x="140212" y="480064"/>
                </a:lnTo>
                <a:lnTo>
                  <a:pt x="129035" y="475020"/>
                </a:lnTo>
                <a:lnTo>
                  <a:pt x="163045" y="437625"/>
                </a:lnTo>
                <a:lnTo>
                  <a:pt x="192375" y="394147"/>
                </a:lnTo>
                <a:lnTo>
                  <a:pt x="214931" y="346501"/>
                </a:lnTo>
                <a:lnTo>
                  <a:pt x="228622" y="296602"/>
                </a:lnTo>
                <a:lnTo>
                  <a:pt x="231353" y="246366"/>
                </a:lnTo>
                <a:lnTo>
                  <a:pt x="286549" y="246366"/>
                </a:lnTo>
                <a:lnTo>
                  <a:pt x="275052" y="317425"/>
                </a:lnTo>
                <a:lnTo>
                  <a:pt x="254404" y="368445"/>
                </a:lnTo>
                <a:lnTo>
                  <a:pt x="229275" y="414154"/>
                </a:lnTo>
                <a:lnTo>
                  <a:pt x="205040" y="455406"/>
                </a:lnTo>
                <a:lnTo>
                  <a:pt x="351600" y="455406"/>
                </a:lnTo>
                <a:lnTo>
                  <a:pt x="350646" y="458863"/>
                </a:lnTo>
                <a:lnTo>
                  <a:pt x="350576" y="459005"/>
                </a:lnTo>
                <a:lnTo>
                  <a:pt x="266666" y="459005"/>
                </a:lnTo>
                <a:lnTo>
                  <a:pt x="247854" y="470314"/>
                </a:lnTo>
                <a:lnTo>
                  <a:pt x="226084" y="478908"/>
                </a:lnTo>
                <a:lnTo>
                  <a:pt x="202616" y="484370"/>
                </a:lnTo>
                <a:lnTo>
                  <a:pt x="178707" y="486283"/>
                </a:lnTo>
                <a:close/>
              </a:path>
              <a:path w="369570" h="805814">
                <a:moveTo>
                  <a:pt x="351600" y="455406"/>
                </a:moveTo>
                <a:lnTo>
                  <a:pt x="205040" y="455406"/>
                </a:lnTo>
                <a:lnTo>
                  <a:pt x="253245" y="430325"/>
                </a:lnTo>
                <a:lnTo>
                  <a:pt x="297069" y="396526"/>
                </a:lnTo>
                <a:lnTo>
                  <a:pt x="335273" y="355710"/>
                </a:lnTo>
                <a:lnTo>
                  <a:pt x="366617" y="309575"/>
                </a:lnTo>
                <a:lnTo>
                  <a:pt x="367688" y="320841"/>
                </a:lnTo>
                <a:lnTo>
                  <a:pt x="368446" y="331831"/>
                </a:lnTo>
                <a:lnTo>
                  <a:pt x="368896" y="342552"/>
                </a:lnTo>
                <a:lnTo>
                  <a:pt x="369045" y="353010"/>
                </a:lnTo>
                <a:lnTo>
                  <a:pt x="364199" y="409757"/>
                </a:lnTo>
                <a:lnTo>
                  <a:pt x="351600" y="455406"/>
                </a:lnTo>
                <a:close/>
              </a:path>
              <a:path w="369570" h="805814">
                <a:moveTo>
                  <a:pt x="9829" y="805383"/>
                </a:moveTo>
                <a:lnTo>
                  <a:pt x="2667" y="756083"/>
                </a:lnTo>
                <a:lnTo>
                  <a:pt x="0" y="741588"/>
                </a:lnTo>
                <a:lnTo>
                  <a:pt x="49592" y="738378"/>
                </a:lnTo>
                <a:lnTo>
                  <a:pt x="95380" y="728485"/>
                </a:lnTo>
                <a:lnTo>
                  <a:pt x="134692" y="710872"/>
                </a:lnTo>
                <a:lnTo>
                  <a:pt x="164853" y="684505"/>
                </a:lnTo>
                <a:lnTo>
                  <a:pt x="136335" y="682852"/>
                </a:lnTo>
                <a:lnTo>
                  <a:pt x="109052" y="677228"/>
                </a:lnTo>
                <a:lnTo>
                  <a:pt x="84819" y="665178"/>
                </a:lnTo>
                <a:lnTo>
                  <a:pt x="65447" y="644246"/>
                </a:lnTo>
                <a:lnTo>
                  <a:pt x="106079" y="625714"/>
                </a:lnTo>
                <a:lnTo>
                  <a:pt x="146532" y="601141"/>
                </a:lnTo>
                <a:lnTo>
                  <a:pt x="184813" y="571356"/>
                </a:lnTo>
                <a:lnTo>
                  <a:pt x="218925" y="537186"/>
                </a:lnTo>
                <a:lnTo>
                  <a:pt x="246875" y="499460"/>
                </a:lnTo>
                <a:lnTo>
                  <a:pt x="266666" y="459005"/>
                </a:lnTo>
                <a:lnTo>
                  <a:pt x="350576" y="459005"/>
                </a:lnTo>
                <a:lnTo>
                  <a:pt x="329862" y="501516"/>
                </a:lnTo>
                <a:lnTo>
                  <a:pt x="303324" y="538902"/>
                </a:lnTo>
                <a:lnTo>
                  <a:pt x="272508" y="572211"/>
                </a:lnTo>
                <a:lnTo>
                  <a:pt x="238891" y="602630"/>
                </a:lnTo>
                <a:lnTo>
                  <a:pt x="203950" y="631348"/>
                </a:lnTo>
                <a:lnTo>
                  <a:pt x="169161" y="659553"/>
                </a:lnTo>
                <a:lnTo>
                  <a:pt x="171669" y="659593"/>
                </a:lnTo>
                <a:lnTo>
                  <a:pt x="272500" y="659593"/>
                </a:lnTo>
                <a:lnTo>
                  <a:pt x="266667" y="669891"/>
                </a:lnTo>
                <a:lnTo>
                  <a:pt x="237518" y="706127"/>
                </a:lnTo>
                <a:lnTo>
                  <a:pt x="202880" y="736876"/>
                </a:lnTo>
                <a:lnTo>
                  <a:pt x="162772" y="762158"/>
                </a:lnTo>
                <a:lnTo>
                  <a:pt x="117215" y="781990"/>
                </a:lnTo>
                <a:lnTo>
                  <a:pt x="66227" y="796392"/>
                </a:lnTo>
                <a:lnTo>
                  <a:pt x="9829" y="805383"/>
                </a:lnTo>
                <a:close/>
              </a:path>
              <a:path w="369570" h="805814">
                <a:moveTo>
                  <a:pt x="272500" y="659593"/>
                </a:moveTo>
                <a:lnTo>
                  <a:pt x="172963" y="659593"/>
                </a:lnTo>
                <a:lnTo>
                  <a:pt x="205383" y="656519"/>
                </a:lnTo>
                <a:lnTo>
                  <a:pt x="233264" y="648907"/>
                </a:lnTo>
                <a:lnTo>
                  <a:pt x="259021" y="639171"/>
                </a:lnTo>
                <a:lnTo>
                  <a:pt x="285273" y="629667"/>
                </a:lnTo>
                <a:lnTo>
                  <a:pt x="287477" y="628980"/>
                </a:lnTo>
                <a:lnTo>
                  <a:pt x="287761" y="628919"/>
                </a:lnTo>
                <a:lnTo>
                  <a:pt x="290309" y="628150"/>
                </a:lnTo>
                <a:lnTo>
                  <a:pt x="272500" y="659593"/>
                </a:lnTo>
                <a:close/>
              </a:path>
            </a:pathLst>
          </a:custGeom>
          <a:solidFill>
            <a:srgbClr val="D4CA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506723" y="3890507"/>
            <a:ext cx="112395" cy="788035"/>
          </a:xfrm>
          <a:custGeom>
            <a:avLst/>
            <a:gdLst/>
            <a:ahLst/>
            <a:cxnLst/>
            <a:rect l="l" t="t" r="r" b="b"/>
            <a:pathLst>
              <a:path w="112395" h="788035">
                <a:moveTo>
                  <a:pt x="9303" y="787427"/>
                </a:moveTo>
                <a:lnTo>
                  <a:pt x="7338" y="772375"/>
                </a:lnTo>
                <a:lnTo>
                  <a:pt x="5122" y="757514"/>
                </a:lnTo>
                <a:lnTo>
                  <a:pt x="2671" y="742838"/>
                </a:lnTo>
                <a:lnTo>
                  <a:pt x="0" y="728343"/>
                </a:lnTo>
                <a:lnTo>
                  <a:pt x="2688" y="742838"/>
                </a:lnTo>
                <a:lnTo>
                  <a:pt x="5132" y="757514"/>
                </a:lnTo>
                <a:lnTo>
                  <a:pt x="7341" y="772375"/>
                </a:lnTo>
                <a:lnTo>
                  <a:pt x="9303" y="787427"/>
                </a:lnTo>
                <a:close/>
              </a:path>
              <a:path w="112395" h="788035">
                <a:moveTo>
                  <a:pt x="112390" y="74431"/>
                </a:moveTo>
                <a:lnTo>
                  <a:pt x="110013" y="54589"/>
                </a:lnTo>
                <a:lnTo>
                  <a:pt x="106022" y="35077"/>
                </a:lnTo>
                <a:lnTo>
                  <a:pt x="100350" y="16619"/>
                </a:lnTo>
                <a:lnTo>
                  <a:pt x="92974" y="0"/>
                </a:lnTo>
                <a:lnTo>
                  <a:pt x="100362" y="16634"/>
                </a:lnTo>
                <a:lnTo>
                  <a:pt x="106042" y="35107"/>
                </a:lnTo>
                <a:lnTo>
                  <a:pt x="110042" y="54635"/>
                </a:lnTo>
                <a:lnTo>
                  <a:pt x="112390" y="74431"/>
                </a:lnTo>
                <a:close/>
              </a:path>
            </a:pathLst>
          </a:custGeom>
          <a:solidFill>
            <a:srgbClr val="2B28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578958" y="4005036"/>
            <a:ext cx="1620520" cy="2356485"/>
          </a:xfrm>
          <a:custGeom>
            <a:avLst/>
            <a:gdLst/>
            <a:ahLst/>
            <a:cxnLst/>
            <a:rect l="l" t="t" r="r" b="b"/>
            <a:pathLst>
              <a:path w="1620520" h="2356485">
                <a:moveTo>
                  <a:pt x="1608756" y="2356157"/>
                </a:moveTo>
                <a:lnTo>
                  <a:pt x="1613368" y="2354438"/>
                </a:lnTo>
                <a:lnTo>
                  <a:pt x="1616988" y="2353002"/>
                </a:lnTo>
                <a:lnTo>
                  <a:pt x="1620507" y="2351527"/>
                </a:lnTo>
                <a:lnTo>
                  <a:pt x="1616725" y="2353124"/>
                </a:lnTo>
                <a:lnTo>
                  <a:pt x="1612801" y="2354681"/>
                </a:lnTo>
                <a:lnTo>
                  <a:pt x="1608756" y="2356157"/>
                </a:lnTo>
                <a:close/>
              </a:path>
              <a:path w="1620520" h="2356485">
                <a:moveTo>
                  <a:pt x="0" y="105409"/>
                </a:moveTo>
                <a:lnTo>
                  <a:pt x="6433" y="105279"/>
                </a:lnTo>
                <a:lnTo>
                  <a:pt x="13242" y="104886"/>
                </a:lnTo>
                <a:lnTo>
                  <a:pt x="20438" y="104223"/>
                </a:lnTo>
                <a:lnTo>
                  <a:pt x="28032" y="103286"/>
                </a:lnTo>
                <a:lnTo>
                  <a:pt x="20441" y="104223"/>
                </a:lnTo>
                <a:lnTo>
                  <a:pt x="13250" y="104886"/>
                </a:lnTo>
                <a:lnTo>
                  <a:pt x="6442" y="105279"/>
                </a:lnTo>
                <a:lnTo>
                  <a:pt x="0" y="105409"/>
                </a:lnTo>
                <a:close/>
              </a:path>
              <a:path w="1620520" h="2356485">
                <a:moveTo>
                  <a:pt x="1105113" y="9078"/>
                </a:moveTo>
                <a:lnTo>
                  <a:pt x="1105902" y="8997"/>
                </a:lnTo>
                <a:lnTo>
                  <a:pt x="1106287" y="8977"/>
                </a:lnTo>
                <a:lnTo>
                  <a:pt x="1105113" y="9078"/>
                </a:lnTo>
                <a:close/>
              </a:path>
              <a:path w="1620520" h="2356485">
                <a:moveTo>
                  <a:pt x="1110028" y="8674"/>
                </a:moveTo>
                <a:lnTo>
                  <a:pt x="1160264" y="5109"/>
                </a:lnTo>
                <a:lnTo>
                  <a:pt x="1211302" y="2373"/>
                </a:lnTo>
                <a:lnTo>
                  <a:pt x="1262807" y="618"/>
                </a:lnTo>
                <a:lnTo>
                  <a:pt x="1314442" y="0"/>
                </a:lnTo>
                <a:lnTo>
                  <a:pt x="1262804" y="627"/>
                </a:lnTo>
                <a:lnTo>
                  <a:pt x="1211295" y="2380"/>
                </a:lnTo>
                <a:lnTo>
                  <a:pt x="1160256" y="5112"/>
                </a:lnTo>
                <a:lnTo>
                  <a:pt x="1110028" y="86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209083" y="2650968"/>
            <a:ext cx="2297500" cy="3708062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079870" y="6364227"/>
            <a:ext cx="635" cy="635"/>
          </a:xfrm>
          <a:custGeom>
            <a:avLst/>
            <a:gdLst/>
            <a:ahLst/>
            <a:cxnLst/>
            <a:rect l="l" t="t" r="r" b="b"/>
            <a:pathLst>
              <a:path w="635" h="635">
                <a:moveTo>
                  <a:pt x="20" y="272"/>
                </a:moveTo>
                <a:close/>
              </a:path>
              <a:path w="635" h="635">
                <a:moveTo>
                  <a:pt x="20" y="282"/>
                </a:moveTo>
                <a:close/>
              </a:path>
              <a:path w="635" h="635">
                <a:moveTo>
                  <a:pt x="445" y="60"/>
                </a:move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952088" y="5006949"/>
            <a:ext cx="197052" cy="137928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99779" y="5397463"/>
            <a:ext cx="123189" cy="37465"/>
          </a:xfrm>
          <a:custGeom>
            <a:avLst/>
            <a:gdLst/>
            <a:ahLst/>
            <a:cxnLst/>
            <a:rect l="l" t="t" r="r" b="b"/>
            <a:pathLst>
              <a:path w="123189" h="37464">
                <a:moveTo>
                  <a:pt x="0" y="36983"/>
                </a:moveTo>
                <a:lnTo>
                  <a:pt x="35571" y="34847"/>
                </a:lnTo>
                <a:lnTo>
                  <a:pt x="69553" y="28220"/>
                </a:lnTo>
                <a:lnTo>
                  <a:pt x="99516" y="16729"/>
                </a:lnTo>
                <a:lnTo>
                  <a:pt x="123028" y="0"/>
                </a:lnTo>
                <a:lnTo>
                  <a:pt x="99516" y="16732"/>
                </a:lnTo>
                <a:lnTo>
                  <a:pt x="69553" y="28228"/>
                </a:lnTo>
                <a:lnTo>
                  <a:pt x="35571" y="34856"/>
                </a:lnTo>
                <a:lnTo>
                  <a:pt x="0" y="369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785500" y="5369944"/>
            <a:ext cx="138682" cy="6450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785480" y="5369942"/>
            <a:ext cx="139065" cy="64769"/>
          </a:xfrm>
          <a:custGeom>
            <a:avLst/>
            <a:gdLst/>
            <a:ahLst/>
            <a:cxnLst/>
            <a:rect l="l" t="t" r="r" b="b"/>
            <a:pathLst>
              <a:path w="139064" h="64770">
                <a:moveTo>
                  <a:pt x="124616" y="36565"/>
                </a:moveTo>
                <a:lnTo>
                  <a:pt x="138702" y="26125"/>
                </a:lnTo>
                <a:lnTo>
                  <a:pt x="137327" y="27520"/>
                </a:lnTo>
                <a:lnTo>
                  <a:pt x="124616" y="36565"/>
                </a:lnTo>
                <a:close/>
              </a:path>
              <a:path w="139064" h="64770">
                <a:moveTo>
                  <a:pt x="114388" y="43844"/>
                </a:moveTo>
                <a:lnTo>
                  <a:pt x="124616" y="36565"/>
                </a:lnTo>
                <a:lnTo>
                  <a:pt x="115259" y="43501"/>
                </a:lnTo>
                <a:lnTo>
                  <a:pt x="114388" y="43844"/>
                </a:lnTo>
                <a:close/>
              </a:path>
              <a:path w="139064" h="64770">
                <a:moveTo>
                  <a:pt x="96267" y="50985"/>
                </a:moveTo>
                <a:lnTo>
                  <a:pt x="114388" y="43844"/>
                </a:lnTo>
                <a:lnTo>
                  <a:pt x="113815" y="44252"/>
                </a:lnTo>
                <a:lnTo>
                  <a:pt x="96267" y="50985"/>
                </a:lnTo>
                <a:close/>
              </a:path>
              <a:path w="139064" h="64770">
                <a:moveTo>
                  <a:pt x="84354" y="55555"/>
                </a:moveTo>
                <a:lnTo>
                  <a:pt x="96267" y="50985"/>
                </a:lnTo>
                <a:lnTo>
                  <a:pt x="84987" y="55429"/>
                </a:lnTo>
                <a:lnTo>
                  <a:pt x="84354" y="55555"/>
                </a:lnTo>
                <a:close/>
              </a:path>
              <a:path w="139064" h="64770">
                <a:moveTo>
                  <a:pt x="60293" y="60343"/>
                </a:moveTo>
                <a:lnTo>
                  <a:pt x="84354" y="55555"/>
                </a:lnTo>
                <a:lnTo>
                  <a:pt x="83852" y="55748"/>
                </a:lnTo>
                <a:lnTo>
                  <a:pt x="60293" y="60343"/>
                </a:lnTo>
                <a:close/>
              </a:path>
              <a:path w="139064" h="64770">
                <a:moveTo>
                  <a:pt x="50169" y="62317"/>
                </a:moveTo>
                <a:lnTo>
                  <a:pt x="60293" y="60343"/>
                </a:lnTo>
                <a:lnTo>
                  <a:pt x="50457" y="62300"/>
                </a:lnTo>
                <a:lnTo>
                  <a:pt x="50169" y="62317"/>
                </a:lnTo>
                <a:close/>
              </a:path>
              <a:path w="139064" h="64770">
                <a:moveTo>
                  <a:pt x="14298" y="64503"/>
                </a:moveTo>
                <a:lnTo>
                  <a:pt x="50169" y="62317"/>
                </a:lnTo>
                <a:lnTo>
                  <a:pt x="49870" y="62376"/>
                </a:lnTo>
                <a:lnTo>
                  <a:pt x="14298" y="64503"/>
                </a:lnTo>
                <a:close/>
              </a:path>
              <a:path w="139064" h="64770">
                <a:moveTo>
                  <a:pt x="1799" y="61470"/>
                </a:moveTo>
                <a:lnTo>
                  <a:pt x="1606" y="51392"/>
                </a:lnTo>
                <a:lnTo>
                  <a:pt x="1226" y="41495"/>
                </a:lnTo>
                <a:lnTo>
                  <a:pt x="682" y="31753"/>
                </a:lnTo>
                <a:lnTo>
                  <a:pt x="0" y="22141"/>
                </a:lnTo>
                <a:lnTo>
                  <a:pt x="690" y="31753"/>
                </a:lnTo>
                <a:lnTo>
                  <a:pt x="1228" y="41495"/>
                </a:lnTo>
                <a:lnTo>
                  <a:pt x="1607" y="51392"/>
                </a:lnTo>
                <a:lnTo>
                  <a:pt x="1799" y="61470"/>
                </a:lnTo>
                <a:close/>
              </a:path>
              <a:path w="139064" h="64770">
                <a:moveTo>
                  <a:pt x="135305" y="24204"/>
                </a:moveTo>
                <a:lnTo>
                  <a:pt x="125465" y="18511"/>
                </a:lnTo>
                <a:lnTo>
                  <a:pt x="115643" y="12572"/>
                </a:lnTo>
                <a:lnTo>
                  <a:pt x="105848" y="6397"/>
                </a:lnTo>
                <a:lnTo>
                  <a:pt x="96088" y="0"/>
                </a:lnTo>
                <a:lnTo>
                  <a:pt x="105856" y="6397"/>
                </a:lnTo>
                <a:lnTo>
                  <a:pt x="115646" y="12572"/>
                </a:lnTo>
                <a:lnTo>
                  <a:pt x="125466" y="18511"/>
                </a:lnTo>
                <a:lnTo>
                  <a:pt x="135305" y="24204"/>
                </a:lnTo>
                <a:close/>
              </a:path>
            </a:pathLst>
          </a:custGeom>
          <a:solidFill>
            <a:srgbClr val="2829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45100" y="5379691"/>
            <a:ext cx="35560" cy="1270"/>
          </a:xfrm>
          <a:custGeom>
            <a:avLst/>
            <a:gdLst/>
            <a:ahLst/>
            <a:cxnLst/>
            <a:rect l="l" t="t" r="r" b="b"/>
            <a:pathLst>
              <a:path w="35560" h="1270">
                <a:moveTo>
                  <a:pt x="35184" y="1271"/>
                </a:moveTo>
                <a:lnTo>
                  <a:pt x="28169" y="1191"/>
                </a:lnTo>
                <a:lnTo>
                  <a:pt x="21123" y="980"/>
                </a:lnTo>
                <a:lnTo>
                  <a:pt x="0" y="0"/>
                </a:lnTo>
                <a:lnTo>
                  <a:pt x="21131" y="980"/>
                </a:lnTo>
                <a:lnTo>
                  <a:pt x="28172" y="1191"/>
                </a:lnTo>
                <a:lnTo>
                  <a:pt x="35184" y="1271"/>
                </a:lnTo>
                <a:close/>
              </a:path>
            </a:pathLst>
          </a:custGeom>
          <a:solidFill>
            <a:srgbClr val="E6DF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58006" y="5010927"/>
            <a:ext cx="594655" cy="41840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001029" y="4395920"/>
            <a:ext cx="727129" cy="109435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202268" y="3364208"/>
            <a:ext cx="1270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789" y="786"/>
                </a:moveTo>
                <a:lnTo>
                  <a:pt x="469" y="505"/>
                </a:lnTo>
                <a:lnTo>
                  <a:pt x="0" y="0"/>
                </a:lnTo>
                <a:lnTo>
                  <a:pt x="580" y="545"/>
                </a:lnTo>
                <a:lnTo>
                  <a:pt x="789" y="786"/>
                </a:lnTo>
                <a:close/>
              </a:path>
            </a:pathLst>
          </a:custGeom>
          <a:solidFill>
            <a:srgbClr val="DDD4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32287" y="4355923"/>
            <a:ext cx="13970" cy="1270"/>
          </a:xfrm>
          <a:custGeom>
            <a:avLst/>
            <a:gdLst/>
            <a:ahLst/>
            <a:cxnLst/>
            <a:rect l="l" t="t" r="r" b="b"/>
            <a:pathLst>
              <a:path w="13969" h="1270">
                <a:moveTo>
                  <a:pt x="0" y="727"/>
                </a:moveTo>
                <a:lnTo>
                  <a:pt x="6957" y="444"/>
                </a:lnTo>
                <a:lnTo>
                  <a:pt x="13975" y="0"/>
                </a:lnTo>
                <a:lnTo>
                  <a:pt x="6977" y="444"/>
                </a:lnTo>
                <a:lnTo>
                  <a:pt x="0" y="727"/>
                </a:lnTo>
                <a:close/>
              </a:path>
            </a:pathLst>
          </a:custGeom>
          <a:solidFill>
            <a:srgbClr val="EDE9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396847" y="3364994"/>
            <a:ext cx="956055" cy="99200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574767" y="2514701"/>
            <a:ext cx="104775" cy="0"/>
          </a:xfrm>
          <a:custGeom>
            <a:avLst/>
            <a:gdLst/>
            <a:ahLst/>
            <a:cxnLst/>
            <a:rect l="l" t="t" r="r" b="b"/>
            <a:pathLst>
              <a:path w="104775">
                <a:moveTo>
                  <a:pt x="0" y="0"/>
                </a:moveTo>
                <a:lnTo>
                  <a:pt x="104462" y="0"/>
                </a:lnTo>
              </a:path>
            </a:pathLst>
          </a:custGeom>
          <a:ln w="60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174292" y="2511669"/>
            <a:ext cx="1109562" cy="2366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681692" y="2620657"/>
            <a:ext cx="37465" cy="10160"/>
          </a:xfrm>
          <a:custGeom>
            <a:avLst/>
            <a:gdLst/>
            <a:ahLst/>
            <a:cxnLst/>
            <a:rect l="l" t="t" r="r" b="b"/>
            <a:pathLst>
              <a:path w="37464" h="10160">
                <a:moveTo>
                  <a:pt x="36930" y="9584"/>
                </a:moveTo>
                <a:lnTo>
                  <a:pt x="28389" y="6030"/>
                </a:lnTo>
                <a:lnTo>
                  <a:pt x="19494" y="2964"/>
                </a:lnTo>
                <a:lnTo>
                  <a:pt x="10943" y="812"/>
                </a:lnTo>
                <a:lnTo>
                  <a:pt x="3438" y="0"/>
                </a:lnTo>
                <a:lnTo>
                  <a:pt x="10946" y="812"/>
                </a:lnTo>
                <a:lnTo>
                  <a:pt x="19501" y="2964"/>
                </a:lnTo>
                <a:lnTo>
                  <a:pt x="28398" y="6030"/>
                </a:lnTo>
                <a:lnTo>
                  <a:pt x="36930" y="9584"/>
                </a:lnTo>
                <a:close/>
              </a:path>
              <a:path w="37464" h="10160">
                <a:moveTo>
                  <a:pt x="60" y="262"/>
                </a:moveTo>
                <a:close/>
              </a:path>
            </a:pathLst>
          </a:custGeom>
          <a:solidFill>
            <a:srgbClr val="EBC3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654145" y="2620658"/>
            <a:ext cx="330476" cy="46017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44353" y="3579677"/>
            <a:ext cx="1270" cy="13335"/>
          </a:xfrm>
          <a:custGeom>
            <a:avLst/>
            <a:gdLst/>
            <a:ahLst/>
            <a:cxnLst/>
            <a:rect l="l" t="t" r="r" b="b"/>
            <a:pathLst>
              <a:path w="1269" h="13335">
                <a:moveTo>
                  <a:pt x="839" y="13224"/>
                </a:moveTo>
                <a:lnTo>
                  <a:pt x="373" y="9018"/>
                </a:lnTo>
                <a:lnTo>
                  <a:pt x="107" y="6348"/>
                </a:lnTo>
                <a:lnTo>
                  <a:pt x="0" y="3275"/>
                </a:lnTo>
                <a:lnTo>
                  <a:pt x="272" y="0"/>
                </a:lnTo>
                <a:lnTo>
                  <a:pt x="232" y="6348"/>
                </a:lnTo>
                <a:lnTo>
                  <a:pt x="454" y="9483"/>
                </a:lnTo>
                <a:lnTo>
                  <a:pt x="839" y="13224"/>
                </a:lnTo>
                <a:close/>
              </a:path>
            </a:pathLst>
          </a:custGeom>
          <a:solidFill>
            <a:srgbClr val="2E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20777" y="6381433"/>
            <a:ext cx="9373" cy="4750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85651" y="6527164"/>
            <a:ext cx="18415" cy="6985"/>
          </a:xfrm>
          <a:custGeom>
            <a:avLst/>
            <a:gdLst/>
            <a:ahLst/>
            <a:cxnLst/>
            <a:rect l="l" t="t" r="r" b="b"/>
            <a:pathLst>
              <a:path w="18414" h="6984">
                <a:moveTo>
                  <a:pt x="7131" y="4360"/>
                </a:moveTo>
                <a:lnTo>
                  <a:pt x="12640" y="2284"/>
                </a:lnTo>
                <a:lnTo>
                  <a:pt x="18020" y="0"/>
                </a:lnTo>
                <a:lnTo>
                  <a:pt x="12378" y="2406"/>
                </a:lnTo>
                <a:lnTo>
                  <a:pt x="7131" y="4360"/>
                </a:lnTo>
                <a:close/>
              </a:path>
              <a:path w="18414" h="6984">
                <a:moveTo>
                  <a:pt x="3452" y="5610"/>
                </a:moveTo>
                <a:lnTo>
                  <a:pt x="6868" y="4458"/>
                </a:lnTo>
                <a:lnTo>
                  <a:pt x="6350" y="4651"/>
                </a:lnTo>
                <a:lnTo>
                  <a:pt x="3452" y="5610"/>
                </a:lnTo>
                <a:close/>
              </a:path>
              <a:path w="18414" h="6984">
                <a:moveTo>
                  <a:pt x="0" y="6753"/>
                </a:moveTo>
                <a:lnTo>
                  <a:pt x="3452" y="5610"/>
                </a:lnTo>
                <a:lnTo>
                  <a:pt x="303" y="6672"/>
                </a:lnTo>
                <a:lnTo>
                  <a:pt x="0" y="67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722531" y="2455071"/>
            <a:ext cx="379730" cy="121285"/>
          </a:xfrm>
          <a:custGeom>
            <a:avLst/>
            <a:gdLst/>
            <a:ahLst/>
            <a:cxnLst/>
            <a:rect l="l" t="t" r="r" b="b"/>
            <a:pathLst>
              <a:path w="379730" h="121285">
                <a:moveTo>
                  <a:pt x="312839" y="26276"/>
                </a:moveTo>
                <a:lnTo>
                  <a:pt x="321099" y="21940"/>
                </a:lnTo>
                <a:lnTo>
                  <a:pt x="328466" y="14892"/>
                </a:lnTo>
                <a:lnTo>
                  <a:pt x="336216" y="6964"/>
                </a:lnTo>
                <a:lnTo>
                  <a:pt x="345624" y="0"/>
                </a:lnTo>
                <a:lnTo>
                  <a:pt x="336215" y="6970"/>
                </a:lnTo>
                <a:lnTo>
                  <a:pt x="328463" y="14909"/>
                </a:lnTo>
                <a:lnTo>
                  <a:pt x="321091" y="21965"/>
                </a:lnTo>
                <a:lnTo>
                  <a:pt x="312839" y="26276"/>
                </a:lnTo>
                <a:close/>
              </a:path>
              <a:path w="379730" h="121285">
                <a:moveTo>
                  <a:pt x="312839" y="26286"/>
                </a:moveTo>
                <a:close/>
              </a:path>
              <a:path w="379730" h="121285">
                <a:moveTo>
                  <a:pt x="343" y="46952"/>
                </a:moveTo>
                <a:lnTo>
                  <a:pt x="100" y="45738"/>
                </a:lnTo>
                <a:lnTo>
                  <a:pt x="0" y="45131"/>
                </a:lnTo>
                <a:lnTo>
                  <a:pt x="343" y="46952"/>
                </a:lnTo>
                <a:close/>
              </a:path>
              <a:path w="379730" h="121285">
                <a:moveTo>
                  <a:pt x="56215" y="49340"/>
                </a:moveTo>
                <a:lnTo>
                  <a:pt x="2585" y="46983"/>
                </a:lnTo>
                <a:lnTo>
                  <a:pt x="53747" y="49053"/>
                </a:lnTo>
                <a:lnTo>
                  <a:pt x="56215" y="49340"/>
                </a:lnTo>
                <a:close/>
              </a:path>
              <a:path w="379730" h="121285">
                <a:moveTo>
                  <a:pt x="73949" y="51398"/>
                </a:moveTo>
                <a:lnTo>
                  <a:pt x="56215" y="49340"/>
                </a:lnTo>
                <a:lnTo>
                  <a:pt x="58183" y="49426"/>
                </a:lnTo>
                <a:lnTo>
                  <a:pt x="73949" y="51398"/>
                </a:lnTo>
                <a:close/>
              </a:path>
              <a:path w="379730" h="121285">
                <a:moveTo>
                  <a:pt x="108250" y="55688"/>
                </a:moveTo>
                <a:lnTo>
                  <a:pt x="73949" y="51398"/>
                </a:lnTo>
                <a:lnTo>
                  <a:pt x="103421" y="54819"/>
                </a:lnTo>
                <a:lnTo>
                  <a:pt x="108250" y="55688"/>
                </a:lnTo>
                <a:close/>
              </a:path>
              <a:path w="379730" h="121285">
                <a:moveTo>
                  <a:pt x="128552" y="59344"/>
                </a:moveTo>
                <a:lnTo>
                  <a:pt x="108250" y="55688"/>
                </a:lnTo>
                <a:lnTo>
                  <a:pt x="111870" y="56141"/>
                </a:lnTo>
                <a:lnTo>
                  <a:pt x="128552" y="59344"/>
                </a:lnTo>
                <a:close/>
              </a:path>
              <a:path w="379730" h="121285">
                <a:moveTo>
                  <a:pt x="158590" y="65110"/>
                </a:moveTo>
                <a:lnTo>
                  <a:pt x="128552" y="59344"/>
                </a:lnTo>
                <a:lnTo>
                  <a:pt x="151297" y="63439"/>
                </a:lnTo>
                <a:lnTo>
                  <a:pt x="158590" y="65110"/>
                </a:lnTo>
                <a:close/>
              </a:path>
              <a:path w="379730" h="121285">
                <a:moveTo>
                  <a:pt x="179606" y="69927"/>
                </a:moveTo>
                <a:lnTo>
                  <a:pt x="158590" y="65110"/>
                </a:lnTo>
                <a:lnTo>
                  <a:pt x="163523" y="66057"/>
                </a:lnTo>
                <a:lnTo>
                  <a:pt x="179606" y="69927"/>
                </a:lnTo>
                <a:close/>
              </a:path>
              <a:path w="379730" h="121285">
                <a:moveTo>
                  <a:pt x="208168" y="76798"/>
                </a:moveTo>
                <a:lnTo>
                  <a:pt x="179606" y="69927"/>
                </a:lnTo>
                <a:lnTo>
                  <a:pt x="197828" y="74103"/>
                </a:lnTo>
                <a:lnTo>
                  <a:pt x="208168" y="76798"/>
                </a:lnTo>
                <a:close/>
              </a:path>
              <a:path w="379730" h="121285">
                <a:moveTo>
                  <a:pt x="229943" y="82475"/>
                </a:moveTo>
                <a:lnTo>
                  <a:pt x="208168" y="76798"/>
                </a:lnTo>
                <a:lnTo>
                  <a:pt x="213726" y="78135"/>
                </a:lnTo>
                <a:lnTo>
                  <a:pt x="229943" y="82475"/>
                </a:lnTo>
                <a:close/>
              </a:path>
              <a:path w="379730" h="121285">
                <a:moveTo>
                  <a:pt x="262018" y="91058"/>
                </a:moveTo>
                <a:lnTo>
                  <a:pt x="229943" y="82475"/>
                </a:lnTo>
                <a:lnTo>
                  <a:pt x="243466" y="86000"/>
                </a:lnTo>
                <a:lnTo>
                  <a:pt x="262018" y="91058"/>
                </a:lnTo>
                <a:close/>
              </a:path>
              <a:path w="379730" h="121285">
                <a:moveTo>
                  <a:pt x="319989" y="106592"/>
                </a:moveTo>
                <a:lnTo>
                  <a:pt x="312111" y="104623"/>
                </a:lnTo>
                <a:lnTo>
                  <a:pt x="295941" y="100243"/>
                </a:lnTo>
                <a:lnTo>
                  <a:pt x="319989" y="106592"/>
                </a:lnTo>
                <a:close/>
              </a:path>
              <a:path w="379730" h="121285">
                <a:moveTo>
                  <a:pt x="347142" y="113377"/>
                </a:moveTo>
                <a:lnTo>
                  <a:pt x="333880" y="110259"/>
                </a:lnTo>
                <a:lnTo>
                  <a:pt x="319989" y="106592"/>
                </a:lnTo>
                <a:lnTo>
                  <a:pt x="347142" y="113377"/>
                </a:lnTo>
                <a:close/>
              </a:path>
              <a:path w="379730" h="121285">
                <a:moveTo>
                  <a:pt x="379562" y="120999"/>
                </a:moveTo>
                <a:lnTo>
                  <a:pt x="370501" y="119018"/>
                </a:lnTo>
                <a:lnTo>
                  <a:pt x="370137" y="118916"/>
                </a:lnTo>
                <a:lnTo>
                  <a:pt x="368701" y="118613"/>
                </a:lnTo>
                <a:lnTo>
                  <a:pt x="361461" y="116955"/>
                </a:lnTo>
                <a:lnTo>
                  <a:pt x="347142" y="113377"/>
                </a:lnTo>
                <a:lnTo>
                  <a:pt x="379562" y="120999"/>
                </a:lnTo>
                <a:close/>
              </a:path>
            </a:pathLst>
          </a:custGeom>
          <a:solidFill>
            <a:srgbClr val="2B28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260111" y="2951748"/>
            <a:ext cx="131032" cy="161056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86169" y="5170389"/>
            <a:ext cx="836849" cy="52662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719371" y="5450602"/>
            <a:ext cx="688340" cy="247015"/>
          </a:xfrm>
          <a:custGeom>
            <a:avLst/>
            <a:gdLst/>
            <a:ahLst/>
            <a:cxnLst/>
            <a:rect l="l" t="t" r="r" b="b"/>
            <a:pathLst>
              <a:path w="688339" h="247014">
                <a:moveTo>
                  <a:pt x="127854" y="238465"/>
                </a:moveTo>
                <a:lnTo>
                  <a:pt x="102839" y="235394"/>
                </a:lnTo>
                <a:lnTo>
                  <a:pt x="55576" y="226721"/>
                </a:lnTo>
                <a:lnTo>
                  <a:pt x="11932" y="215470"/>
                </a:lnTo>
                <a:lnTo>
                  <a:pt x="55582" y="226721"/>
                </a:lnTo>
                <a:lnTo>
                  <a:pt x="102842" y="235394"/>
                </a:lnTo>
                <a:lnTo>
                  <a:pt x="127854" y="238465"/>
                </a:lnTo>
                <a:close/>
              </a:path>
              <a:path w="688339" h="247014">
                <a:moveTo>
                  <a:pt x="257828" y="246407"/>
                </a:moveTo>
                <a:lnTo>
                  <a:pt x="204810" y="245191"/>
                </a:lnTo>
                <a:lnTo>
                  <a:pt x="152866" y="241535"/>
                </a:lnTo>
                <a:lnTo>
                  <a:pt x="127854" y="238465"/>
                </a:lnTo>
                <a:lnTo>
                  <a:pt x="152869" y="241535"/>
                </a:lnTo>
                <a:lnTo>
                  <a:pt x="204816" y="245191"/>
                </a:lnTo>
                <a:lnTo>
                  <a:pt x="257828" y="246407"/>
                </a:lnTo>
                <a:close/>
              </a:path>
              <a:path w="688339" h="247014">
                <a:moveTo>
                  <a:pt x="11144" y="215247"/>
                </a:moveTo>
                <a:lnTo>
                  <a:pt x="11558" y="185345"/>
                </a:lnTo>
                <a:lnTo>
                  <a:pt x="9788" y="157876"/>
                </a:lnTo>
                <a:lnTo>
                  <a:pt x="5910" y="132751"/>
                </a:lnTo>
                <a:lnTo>
                  <a:pt x="0" y="109878"/>
                </a:lnTo>
                <a:lnTo>
                  <a:pt x="5936" y="132754"/>
                </a:lnTo>
                <a:lnTo>
                  <a:pt x="9801" y="157884"/>
                </a:lnTo>
                <a:lnTo>
                  <a:pt x="11562" y="185353"/>
                </a:lnTo>
                <a:lnTo>
                  <a:pt x="11144" y="215247"/>
                </a:lnTo>
                <a:close/>
              </a:path>
              <a:path w="688339" h="247014">
                <a:moveTo>
                  <a:pt x="687791" y="20"/>
                </a:moveTo>
                <a:close/>
              </a:path>
              <a:path w="688339" h="247014">
                <a:moveTo>
                  <a:pt x="557036" y="202710"/>
                </a:moveTo>
                <a:lnTo>
                  <a:pt x="559830" y="147801"/>
                </a:lnTo>
                <a:lnTo>
                  <a:pt x="570539" y="101694"/>
                </a:lnTo>
                <a:lnTo>
                  <a:pt x="588926" y="64124"/>
                </a:lnTo>
                <a:lnTo>
                  <a:pt x="614752" y="34827"/>
                </a:lnTo>
                <a:lnTo>
                  <a:pt x="647780" y="13541"/>
                </a:lnTo>
                <a:lnTo>
                  <a:pt x="687711" y="20"/>
                </a:lnTo>
                <a:lnTo>
                  <a:pt x="647810" y="13554"/>
                </a:lnTo>
                <a:lnTo>
                  <a:pt x="614773" y="34838"/>
                </a:lnTo>
                <a:lnTo>
                  <a:pt x="588939" y="64134"/>
                </a:lnTo>
                <a:lnTo>
                  <a:pt x="570545" y="101703"/>
                </a:lnTo>
                <a:lnTo>
                  <a:pt x="559831" y="147808"/>
                </a:lnTo>
                <a:lnTo>
                  <a:pt x="557036" y="202710"/>
                </a:lnTo>
                <a:close/>
              </a:path>
            </a:pathLst>
          </a:custGeom>
          <a:solidFill>
            <a:srgbClr val="A5D1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737290" y="5750737"/>
            <a:ext cx="1358959" cy="76174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593510" y="6175308"/>
            <a:ext cx="146368" cy="127086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562947" y="6382871"/>
            <a:ext cx="142767" cy="141280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508006" y="6272325"/>
            <a:ext cx="138708" cy="13756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448294" y="6168877"/>
            <a:ext cx="148309" cy="123587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385029" y="6258372"/>
            <a:ext cx="176220" cy="25638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382996" y="6166329"/>
            <a:ext cx="389403" cy="36067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504383" y="6269745"/>
            <a:ext cx="265219" cy="154011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504383" y="6269744"/>
            <a:ext cx="151301" cy="12161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Tytuł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GOAT</a:t>
            </a:r>
            <a:endParaRPr lang="pl-PL" dirty="0"/>
          </a:p>
        </p:txBody>
      </p:sp>
      <p:sp>
        <p:nvSpPr>
          <p:cNvPr id="80" name="Symbol zastępczy tekstu 7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73198" y="5652173"/>
            <a:ext cx="621030" cy="1006475"/>
          </a:xfrm>
          <a:custGeom>
            <a:avLst/>
            <a:gdLst/>
            <a:ahLst/>
            <a:cxnLst/>
            <a:rect l="l" t="t" r="r" b="b"/>
            <a:pathLst>
              <a:path w="621029" h="1006475">
                <a:moveTo>
                  <a:pt x="465764" y="1006348"/>
                </a:moveTo>
                <a:lnTo>
                  <a:pt x="155254" y="1006348"/>
                </a:lnTo>
                <a:lnTo>
                  <a:pt x="0" y="0"/>
                </a:lnTo>
                <a:lnTo>
                  <a:pt x="621019" y="0"/>
                </a:lnTo>
                <a:lnTo>
                  <a:pt x="465764" y="1006348"/>
                </a:lnTo>
                <a:close/>
              </a:path>
            </a:pathLst>
          </a:custGeom>
          <a:solidFill>
            <a:srgbClr val="FFD3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170492" y="5652173"/>
            <a:ext cx="621030" cy="1006475"/>
          </a:xfrm>
          <a:custGeom>
            <a:avLst/>
            <a:gdLst/>
            <a:ahLst/>
            <a:cxnLst/>
            <a:rect l="l" t="t" r="r" b="b"/>
            <a:pathLst>
              <a:path w="621029" h="1006475">
                <a:moveTo>
                  <a:pt x="465764" y="1006348"/>
                </a:moveTo>
                <a:lnTo>
                  <a:pt x="155254" y="1006348"/>
                </a:lnTo>
                <a:lnTo>
                  <a:pt x="0" y="0"/>
                </a:lnTo>
                <a:lnTo>
                  <a:pt x="621019" y="0"/>
                </a:lnTo>
                <a:lnTo>
                  <a:pt x="465764" y="1006348"/>
                </a:lnTo>
                <a:close/>
              </a:path>
            </a:pathLst>
          </a:custGeom>
          <a:solidFill>
            <a:srgbClr val="FFD3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73198" y="5652173"/>
            <a:ext cx="2018664" cy="851535"/>
          </a:xfrm>
          <a:custGeom>
            <a:avLst/>
            <a:gdLst/>
            <a:ahLst/>
            <a:cxnLst/>
            <a:rect l="l" t="t" r="r" b="b"/>
            <a:pathLst>
              <a:path w="2018664" h="851534">
                <a:moveTo>
                  <a:pt x="388137" y="851525"/>
                </a:moveTo>
                <a:lnTo>
                  <a:pt x="335571" y="848003"/>
                </a:lnTo>
                <a:lnTo>
                  <a:pt x="285195" y="837761"/>
                </a:lnTo>
                <a:lnTo>
                  <a:pt x="237430" y="821286"/>
                </a:lnTo>
                <a:lnTo>
                  <a:pt x="192698" y="799066"/>
                </a:lnTo>
                <a:lnTo>
                  <a:pt x="151419" y="771588"/>
                </a:lnTo>
                <a:lnTo>
                  <a:pt x="114015" y="739339"/>
                </a:lnTo>
                <a:lnTo>
                  <a:pt x="0" y="0"/>
                </a:lnTo>
                <a:lnTo>
                  <a:pt x="621019" y="0"/>
                </a:lnTo>
                <a:lnTo>
                  <a:pt x="492145" y="836708"/>
                </a:lnTo>
                <a:lnTo>
                  <a:pt x="441506" y="847632"/>
                </a:lnTo>
                <a:lnTo>
                  <a:pt x="388137" y="851525"/>
                </a:lnTo>
                <a:close/>
              </a:path>
              <a:path w="2018664" h="851534">
                <a:moveTo>
                  <a:pt x="1630176" y="851525"/>
                </a:moveTo>
                <a:lnTo>
                  <a:pt x="1576807" y="847632"/>
                </a:lnTo>
                <a:lnTo>
                  <a:pt x="1526167" y="836708"/>
                </a:lnTo>
                <a:lnTo>
                  <a:pt x="1397294" y="0"/>
                </a:lnTo>
                <a:lnTo>
                  <a:pt x="2018313" y="0"/>
                </a:lnTo>
                <a:lnTo>
                  <a:pt x="1904298" y="739339"/>
                </a:lnTo>
                <a:lnTo>
                  <a:pt x="1866894" y="771588"/>
                </a:lnTo>
                <a:lnTo>
                  <a:pt x="1825615" y="799066"/>
                </a:lnTo>
                <a:lnTo>
                  <a:pt x="1780882" y="821286"/>
                </a:lnTo>
                <a:lnTo>
                  <a:pt x="1733118" y="837761"/>
                </a:lnTo>
                <a:lnTo>
                  <a:pt x="1682742" y="848003"/>
                </a:lnTo>
                <a:lnTo>
                  <a:pt x="1630176" y="851525"/>
                </a:lnTo>
                <a:close/>
              </a:path>
            </a:pathLst>
          </a:custGeom>
          <a:solidFill>
            <a:srgbClr val="F9B9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19296" y="1781603"/>
            <a:ext cx="3726117" cy="49470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76093" y="7476474"/>
            <a:ext cx="4014470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710" dirty="0">
                <a:latin typeface="Trebuchet MS"/>
                <a:cs typeface="Trebuchet MS"/>
              </a:rPr>
              <a:t>S</a:t>
            </a:r>
            <a:r>
              <a:rPr spc="875" dirty="0">
                <a:latin typeface="Trebuchet MS"/>
                <a:cs typeface="Trebuchet MS"/>
              </a:rPr>
              <a:t>H</a:t>
            </a:r>
            <a:r>
              <a:rPr spc="215" dirty="0">
                <a:latin typeface="Trebuchet MS"/>
                <a:cs typeface="Trebuchet MS"/>
              </a:rPr>
              <a:t>EE</a:t>
            </a:r>
            <a:r>
              <a:rPr spc="470" dirty="0">
                <a:latin typeface="Trebuchet MS"/>
                <a:cs typeface="Trebuchet MS"/>
              </a:rPr>
              <a:t>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4051" y="1826330"/>
            <a:ext cx="4356877" cy="48096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17078" y="7476466"/>
            <a:ext cx="4532630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450" spc="-1090" dirty="0">
                <a:latin typeface="Arial Black"/>
                <a:cs typeface="Arial Black"/>
              </a:rPr>
              <a:t>G</a:t>
            </a:r>
            <a:r>
              <a:rPr sz="10450" spc="-560" dirty="0">
                <a:latin typeface="Arial Black"/>
                <a:cs typeface="Arial Black"/>
              </a:rPr>
              <a:t>OO</a:t>
            </a:r>
            <a:r>
              <a:rPr sz="10450" spc="-1810" dirty="0">
                <a:latin typeface="Arial Black"/>
                <a:cs typeface="Arial Black"/>
              </a:rPr>
              <a:t>S</a:t>
            </a:r>
            <a:r>
              <a:rPr sz="10450" spc="-1730" dirty="0">
                <a:latin typeface="Arial Black"/>
                <a:cs typeface="Arial Black"/>
              </a:rPr>
              <a:t>E</a:t>
            </a:r>
            <a:endParaRPr sz="1045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5740" y="1767013"/>
            <a:ext cx="4019227" cy="483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5875">
              <a:lnSpc>
                <a:spcPct val="100000"/>
              </a:lnSpc>
              <a:spcBef>
                <a:spcPts val="114"/>
              </a:spcBef>
            </a:pPr>
            <a:r>
              <a:rPr spc="-1764" dirty="0"/>
              <a:t>T</a:t>
            </a:r>
            <a:r>
              <a:rPr spc="-1090" dirty="0"/>
              <a:t>U</a:t>
            </a:r>
            <a:r>
              <a:rPr spc="-1664" dirty="0"/>
              <a:t>R</a:t>
            </a:r>
            <a:r>
              <a:rPr spc="-2290" dirty="0"/>
              <a:t>K</a:t>
            </a:r>
            <a:r>
              <a:rPr spc="-1735" dirty="0"/>
              <a:t>E</a:t>
            </a:r>
            <a:r>
              <a:rPr spc="-2270" dirty="0"/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54996" y="7476463"/>
            <a:ext cx="4852857" cy="2215991"/>
          </a:xfrm>
        </p:spPr>
        <p:txBody>
          <a:bodyPr/>
          <a:lstStyle/>
          <a:p>
            <a:r>
              <a:rPr lang="pl-PL" sz="3600" dirty="0" err="1" smtClean="0">
                <a:solidFill>
                  <a:schemeClr val="accent4"/>
                </a:solidFill>
              </a:rPr>
              <a:t>Let’s</a:t>
            </a:r>
            <a:r>
              <a:rPr lang="pl-PL" sz="3600" dirty="0" smtClean="0">
                <a:solidFill>
                  <a:schemeClr val="accent4"/>
                </a:solidFill>
              </a:rPr>
              <a:t> </a:t>
            </a:r>
            <a:r>
              <a:rPr lang="pl-PL" sz="3600" dirty="0" err="1" smtClean="0">
                <a:solidFill>
                  <a:schemeClr val="accent4"/>
                </a:solidFill>
              </a:rPr>
              <a:t>play</a:t>
            </a:r>
            <a:r>
              <a:rPr lang="pl-PL" sz="3600" dirty="0" smtClean="0">
                <a:solidFill>
                  <a:schemeClr val="accent4"/>
                </a:solidFill>
              </a:rPr>
              <a:t> a </a:t>
            </a:r>
            <a:r>
              <a:rPr lang="pl-PL" sz="3600" dirty="0" err="1" smtClean="0">
                <a:solidFill>
                  <a:schemeClr val="accent4"/>
                </a:solidFill>
              </a:rPr>
              <a:t>game</a:t>
            </a:r>
            <a:r>
              <a:rPr lang="pl-PL" sz="3600" dirty="0" smtClean="0">
                <a:solidFill>
                  <a:schemeClr val="accent4"/>
                </a:solidFill>
              </a:rPr>
              <a:t>. GOOD LUCK</a:t>
            </a:r>
            <a:br>
              <a:rPr lang="pl-PL" sz="3600" dirty="0" smtClean="0">
                <a:solidFill>
                  <a:schemeClr val="accent4"/>
                </a:solidFill>
              </a:rPr>
            </a:br>
            <a:r>
              <a:rPr lang="pl-PL" sz="3600" dirty="0" smtClean="0">
                <a:solidFill>
                  <a:schemeClr val="accent4"/>
                </a:solidFill>
              </a:rPr>
              <a:t>Zagraj w </a:t>
            </a:r>
            <a:r>
              <a:rPr lang="pl-PL" sz="3600" dirty="0" err="1" smtClean="0">
                <a:solidFill>
                  <a:schemeClr val="accent4"/>
                </a:solidFill>
              </a:rPr>
              <a:t>grę.Powodzenia</a:t>
            </a:r>
            <a:endParaRPr lang="pl-PL" sz="3600" dirty="0">
              <a:solidFill>
                <a:schemeClr val="accent4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2025650" y="3216275"/>
            <a:ext cx="3946525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https://wordwall.net/pl/resource/743415/farm-animals</a:t>
            </a:r>
            <a:endParaRPr lang="pl-PL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https://wordwall.net/pl/resource/8102846/farm-animals</a:t>
            </a:r>
            <a:endParaRPr lang="pl-PL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522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rgbClr val="00B0F0"/>
                </a:solidFill>
              </a:rPr>
              <a:t>THANKYOU VERY MUCH</a:t>
            </a:r>
            <a:endParaRPr lang="pl-PL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1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1354996" y="7476463"/>
            <a:ext cx="4852857" cy="1969770"/>
          </a:xfrm>
        </p:spPr>
        <p:txBody>
          <a:bodyPr>
            <a:normAutofit fontScale="90000"/>
          </a:bodyPr>
          <a:lstStyle/>
          <a:p>
            <a:r>
              <a:rPr lang="pl-PL" sz="3600" dirty="0">
                <a:solidFill>
                  <a:schemeClr val="accent2"/>
                </a:solidFill>
              </a:rPr>
              <a:t>Tutaj link do filmu</a:t>
            </a:r>
            <a:r>
              <a:rPr lang="pl-PL" sz="3600" dirty="0" smtClean="0">
                <a:solidFill>
                  <a:schemeClr val="accent2"/>
                </a:solidFill>
              </a:rPr>
              <a:t>:</a:t>
            </a:r>
            <a:br>
              <a:rPr lang="pl-PL" sz="3600" dirty="0" smtClean="0">
                <a:solidFill>
                  <a:schemeClr val="accent2"/>
                </a:solidFill>
              </a:rPr>
            </a:br>
            <a:r>
              <a:rPr lang="pl-PL" sz="1600" dirty="0" smtClean="0">
                <a:solidFill>
                  <a:schemeClr val="accent2"/>
                </a:solidFill>
              </a:rPr>
              <a:t>(gdyby nie zadziałał z prezentacji)</a:t>
            </a:r>
            <a:r>
              <a:rPr lang="pl-PL" sz="3600" dirty="0">
                <a:solidFill>
                  <a:srgbClr val="FFC000"/>
                </a:solidFill>
              </a:rPr>
              <a:t/>
            </a:r>
            <a:br>
              <a:rPr lang="pl-PL" sz="3600" dirty="0">
                <a:solidFill>
                  <a:srgbClr val="FFC000"/>
                </a:solidFill>
              </a:rPr>
            </a:br>
            <a:r>
              <a:rPr lang="pl-PL" sz="2000" dirty="0"/>
              <a:t>https://www.youtube.com/watch?v=bV8MSaYlSbc</a:t>
            </a:r>
            <a:r>
              <a:rPr lang="pl-PL" sz="3600" dirty="0">
                <a:solidFill>
                  <a:srgbClr val="FFC000"/>
                </a:solidFill>
              </a:rPr>
              <a:t/>
            </a:r>
            <a:br>
              <a:rPr lang="pl-PL" sz="3600" dirty="0">
                <a:solidFill>
                  <a:srgbClr val="FFC000"/>
                </a:solidFill>
              </a:rPr>
            </a:br>
            <a:r>
              <a:rPr lang="pl-PL" sz="3600" dirty="0" smtClean="0">
                <a:solidFill>
                  <a:srgbClr val="FFC000"/>
                </a:solidFill>
              </a:rPr>
              <a:t>HAVE FUN</a:t>
            </a:r>
            <a:endParaRPr lang="pl-PL" sz="3600" dirty="0">
              <a:solidFill>
                <a:srgbClr val="FFC000"/>
              </a:solidFill>
            </a:endParaRPr>
          </a:p>
        </p:txBody>
      </p:sp>
      <p:pic>
        <p:nvPicPr>
          <p:cNvPr id="9" name="bV8MSaYlSb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95425" y="3290888"/>
            <a:ext cx="4572000" cy="2571750"/>
          </a:xfrm>
          <a:prstGeom prst="rect">
            <a:avLst/>
          </a:prstGeom>
        </p:spPr>
      </p:pic>
      <p:sp>
        <p:nvSpPr>
          <p:cNvPr id="11" name="Symbol zastępczy tekstu 10"/>
          <p:cNvSpPr>
            <a:spLocks noGrp="1"/>
          </p:cNvSpPr>
          <p:nvPr>
            <p:ph type="body" idx="4294967295"/>
          </p:nvPr>
        </p:nvSpPr>
        <p:spPr>
          <a:xfrm>
            <a:off x="749300" y="2460625"/>
            <a:ext cx="6807200" cy="431800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 </a:t>
            </a:r>
            <a:r>
              <a:rPr lang="pl-PL" sz="2800" b="1" dirty="0" smtClean="0">
                <a:solidFill>
                  <a:srgbClr val="FF0000"/>
                </a:solidFill>
              </a:rPr>
              <a:t>Słuchaj i powtarzaj – Życzę dobrej zabawy</a:t>
            </a:r>
            <a:endParaRPr lang="pl-PL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029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DUCK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idx="1"/>
          </p:nvPr>
        </p:nvSpPr>
        <p:spPr>
          <a:xfrm>
            <a:off x="826244" y="2454275"/>
            <a:ext cx="6439109" cy="3505200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074" y="2606675"/>
            <a:ext cx="5846280" cy="3123094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50" y="2568762"/>
            <a:ext cx="6781800" cy="502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60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22243" y="1953014"/>
            <a:ext cx="4914749" cy="42927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7373" y="7476465"/>
            <a:ext cx="4331970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875" dirty="0">
                <a:latin typeface="Trebuchet MS"/>
                <a:cs typeface="Trebuchet MS"/>
              </a:rPr>
              <a:t>H</a:t>
            </a:r>
            <a:r>
              <a:rPr spc="1105" dirty="0">
                <a:latin typeface="Trebuchet MS"/>
                <a:cs typeface="Trebuchet MS"/>
              </a:rPr>
              <a:t>O</a:t>
            </a:r>
            <a:r>
              <a:rPr spc="380" dirty="0">
                <a:latin typeface="Trebuchet MS"/>
                <a:cs typeface="Trebuchet MS"/>
              </a:rPr>
              <a:t>R</a:t>
            </a:r>
            <a:r>
              <a:rPr spc="710" dirty="0">
                <a:latin typeface="Trebuchet MS"/>
                <a:cs typeface="Trebuchet MS"/>
              </a:rPr>
              <a:t>S</a:t>
            </a:r>
            <a:r>
              <a:rPr spc="220" dirty="0">
                <a:latin typeface="Trebuchet MS"/>
                <a:cs typeface="Trebuchet MS"/>
              </a:rPr>
              <a:t>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7373" y="1778492"/>
            <a:ext cx="4580895" cy="4693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17520" y="7476466"/>
            <a:ext cx="5331460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pc="1215" dirty="0">
                <a:latin typeface="Trebuchet MS"/>
                <a:cs typeface="Trebuchet MS"/>
              </a:rPr>
              <a:t>D</a:t>
            </a:r>
            <a:r>
              <a:rPr spc="1105" dirty="0">
                <a:latin typeface="Trebuchet MS"/>
                <a:cs typeface="Trebuchet MS"/>
              </a:rPr>
              <a:t>O</a:t>
            </a:r>
            <a:r>
              <a:rPr spc="1215" dirty="0">
                <a:latin typeface="Trebuchet MS"/>
                <a:cs typeface="Trebuchet MS"/>
              </a:rPr>
              <a:t>N</a:t>
            </a:r>
            <a:r>
              <a:rPr spc="400" dirty="0">
                <a:latin typeface="Trebuchet MS"/>
                <a:cs typeface="Trebuchet MS"/>
              </a:rPr>
              <a:t>K</a:t>
            </a:r>
            <a:r>
              <a:rPr spc="215" dirty="0">
                <a:latin typeface="Trebuchet MS"/>
                <a:cs typeface="Trebuchet MS"/>
              </a:rPr>
              <a:t>E</a:t>
            </a:r>
            <a:r>
              <a:rPr spc="-100" dirty="0">
                <a:latin typeface="Trebuchet MS"/>
                <a:cs typeface="Trebuchet MS"/>
              </a:rPr>
              <a:t>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70323" y="2593637"/>
            <a:ext cx="4290060" cy="2755900"/>
          </a:xfrm>
          <a:custGeom>
            <a:avLst/>
            <a:gdLst/>
            <a:ahLst/>
            <a:cxnLst/>
            <a:rect l="l" t="t" r="r" b="b"/>
            <a:pathLst>
              <a:path w="4290060" h="2755900">
                <a:moveTo>
                  <a:pt x="2297580" y="25399"/>
                </a:moveTo>
                <a:lnTo>
                  <a:pt x="1390482" y="25399"/>
                </a:lnTo>
                <a:lnTo>
                  <a:pt x="1427906" y="12699"/>
                </a:lnTo>
                <a:lnTo>
                  <a:pt x="1499840" y="12699"/>
                </a:lnTo>
                <a:lnTo>
                  <a:pt x="1534194" y="0"/>
                </a:lnTo>
                <a:lnTo>
                  <a:pt x="2163641" y="0"/>
                </a:lnTo>
                <a:lnTo>
                  <a:pt x="2297580" y="25399"/>
                </a:lnTo>
                <a:close/>
              </a:path>
              <a:path w="4290060" h="2755900">
                <a:moveTo>
                  <a:pt x="3049889" y="2717799"/>
                </a:moveTo>
                <a:lnTo>
                  <a:pt x="1195198" y="2717799"/>
                </a:lnTo>
                <a:lnTo>
                  <a:pt x="1075747" y="2692399"/>
                </a:lnTo>
                <a:lnTo>
                  <a:pt x="1019087" y="2692399"/>
                </a:lnTo>
                <a:lnTo>
                  <a:pt x="911721" y="2666999"/>
                </a:lnTo>
                <a:lnTo>
                  <a:pt x="812062" y="2641599"/>
                </a:lnTo>
                <a:lnTo>
                  <a:pt x="765033" y="2628899"/>
                </a:lnTo>
                <a:lnTo>
                  <a:pt x="719826" y="2616199"/>
                </a:lnTo>
                <a:lnTo>
                  <a:pt x="676405" y="2603499"/>
                </a:lnTo>
                <a:lnTo>
                  <a:pt x="634735" y="2578099"/>
                </a:lnTo>
                <a:lnTo>
                  <a:pt x="594780" y="2565399"/>
                </a:lnTo>
                <a:lnTo>
                  <a:pt x="556505" y="2552699"/>
                </a:lnTo>
                <a:lnTo>
                  <a:pt x="519876" y="2527299"/>
                </a:lnTo>
                <a:lnTo>
                  <a:pt x="484857" y="2514599"/>
                </a:lnTo>
                <a:lnTo>
                  <a:pt x="451413" y="2489199"/>
                </a:lnTo>
                <a:lnTo>
                  <a:pt x="419509" y="2476499"/>
                </a:lnTo>
                <a:lnTo>
                  <a:pt x="389110" y="2451099"/>
                </a:lnTo>
                <a:lnTo>
                  <a:pt x="360180" y="2425699"/>
                </a:lnTo>
                <a:lnTo>
                  <a:pt x="332685" y="2400299"/>
                </a:lnTo>
                <a:lnTo>
                  <a:pt x="306590" y="2387599"/>
                </a:lnTo>
                <a:lnTo>
                  <a:pt x="258456" y="2336799"/>
                </a:lnTo>
                <a:lnTo>
                  <a:pt x="215498" y="2285999"/>
                </a:lnTo>
                <a:lnTo>
                  <a:pt x="195872" y="2247899"/>
                </a:lnTo>
                <a:lnTo>
                  <a:pt x="177434" y="2222499"/>
                </a:lnTo>
                <a:lnTo>
                  <a:pt x="160150" y="2197099"/>
                </a:lnTo>
                <a:lnTo>
                  <a:pt x="143984" y="2171699"/>
                </a:lnTo>
                <a:lnTo>
                  <a:pt x="128902" y="2133599"/>
                </a:lnTo>
                <a:lnTo>
                  <a:pt x="114867" y="2108199"/>
                </a:lnTo>
                <a:lnTo>
                  <a:pt x="101845" y="2070099"/>
                </a:lnTo>
                <a:lnTo>
                  <a:pt x="89801" y="2044699"/>
                </a:lnTo>
                <a:lnTo>
                  <a:pt x="78700" y="2006599"/>
                </a:lnTo>
                <a:lnTo>
                  <a:pt x="68506" y="1981199"/>
                </a:lnTo>
                <a:lnTo>
                  <a:pt x="59184" y="1943099"/>
                </a:lnTo>
                <a:lnTo>
                  <a:pt x="50700" y="1904999"/>
                </a:lnTo>
                <a:lnTo>
                  <a:pt x="43017" y="1866899"/>
                </a:lnTo>
                <a:lnTo>
                  <a:pt x="36102" y="1841499"/>
                </a:lnTo>
                <a:lnTo>
                  <a:pt x="29918" y="1803399"/>
                </a:lnTo>
                <a:lnTo>
                  <a:pt x="24431" y="1765299"/>
                </a:lnTo>
                <a:lnTo>
                  <a:pt x="19605" y="1727199"/>
                </a:lnTo>
                <a:lnTo>
                  <a:pt x="15405" y="1689099"/>
                </a:lnTo>
                <a:lnTo>
                  <a:pt x="11797" y="1650999"/>
                </a:lnTo>
                <a:lnTo>
                  <a:pt x="8745" y="1612899"/>
                </a:lnTo>
                <a:lnTo>
                  <a:pt x="6214" y="1562099"/>
                </a:lnTo>
                <a:lnTo>
                  <a:pt x="4169" y="1523999"/>
                </a:lnTo>
                <a:lnTo>
                  <a:pt x="2574" y="1485899"/>
                </a:lnTo>
                <a:lnTo>
                  <a:pt x="1395" y="1447799"/>
                </a:lnTo>
                <a:lnTo>
                  <a:pt x="596" y="1396999"/>
                </a:lnTo>
                <a:lnTo>
                  <a:pt x="143" y="1358899"/>
                </a:lnTo>
                <a:lnTo>
                  <a:pt x="0" y="1308099"/>
                </a:lnTo>
                <a:lnTo>
                  <a:pt x="1280" y="1244599"/>
                </a:lnTo>
                <a:lnTo>
                  <a:pt x="5071" y="1193799"/>
                </a:lnTo>
                <a:lnTo>
                  <a:pt x="11292" y="1130299"/>
                </a:lnTo>
                <a:lnTo>
                  <a:pt x="19866" y="1066799"/>
                </a:lnTo>
                <a:lnTo>
                  <a:pt x="30713" y="1015999"/>
                </a:lnTo>
                <a:lnTo>
                  <a:pt x="43756" y="965199"/>
                </a:lnTo>
                <a:lnTo>
                  <a:pt x="58916" y="914399"/>
                </a:lnTo>
                <a:lnTo>
                  <a:pt x="76115" y="863599"/>
                </a:lnTo>
                <a:lnTo>
                  <a:pt x="95273" y="812799"/>
                </a:lnTo>
                <a:lnTo>
                  <a:pt x="116312" y="761999"/>
                </a:lnTo>
                <a:lnTo>
                  <a:pt x="139155" y="723899"/>
                </a:lnTo>
                <a:lnTo>
                  <a:pt x="163721" y="673099"/>
                </a:lnTo>
                <a:lnTo>
                  <a:pt x="189934" y="634999"/>
                </a:lnTo>
                <a:lnTo>
                  <a:pt x="217714" y="596899"/>
                </a:lnTo>
                <a:lnTo>
                  <a:pt x="246982" y="558799"/>
                </a:lnTo>
                <a:lnTo>
                  <a:pt x="277661" y="520699"/>
                </a:lnTo>
                <a:lnTo>
                  <a:pt x="309672" y="495299"/>
                </a:lnTo>
                <a:lnTo>
                  <a:pt x="342936" y="457199"/>
                </a:lnTo>
                <a:lnTo>
                  <a:pt x="377374" y="419099"/>
                </a:lnTo>
                <a:lnTo>
                  <a:pt x="412909" y="393699"/>
                </a:lnTo>
                <a:lnTo>
                  <a:pt x="449462" y="368299"/>
                </a:lnTo>
                <a:lnTo>
                  <a:pt x="486954" y="342899"/>
                </a:lnTo>
                <a:lnTo>
                  <a:pt x="525306" y="317499"/>
                </a:lnTo>
                <a:lnTo>
                  <a:pt x="564441" y="292099"/>
                </a:lnTo>
                <a:lnTo>
                  <a:pt x="644742" y="241299"/>
                </a:lnTo>
                <a:lnTo>
                  <a:pt x="685753" y="228599"/>
                </a:lnTo>
                <a:lnTo>
                  <a:pt x="727231" y="203199"/>
                </a:lnTo>
                <a:lnTo>
                  <a:pt x="769099" y="190499"/>
                </a:lnTo>
                <a:lnTo>
                  <a:pt x="811278" y="165099"/>
                </a:lnTo>
                <a:lnTo>
                  <a:pt x="938896" y="126999"/>
                </a:lnTo>
                <a:lnTo>
                  <a:pt x="981534" y="101599"/>
                </a:lnTo>
                <a:lnTo>
                  <a:pt x="1024091" y="101599"/>
                </a:lnTo>
                <a:lnTo>
                  <a:pt x="1191933" y="50799"/>
                </a:lnTo>
                <a:lnTo>
                  <a:pt x="1232905" y="50799"/>
                </a:lnTo>
                <a:lnTo>
                  <a:pt x="1273324" y="38099"/>
                </a:lnTo>
                <a:lnTo>
                  <a:pt x="1313113" y="38099"/>
                </a:lnTo>
                <a:lnTo>
                  <a:pt x="1352191" y="25399"/>
                </a:lnTo>
                <a:lnTo>
                  <a:pt x="2361458" y="25399"/>
                </a:lnTo>
                <a:lnTo>
                  <a:pt x="2483234" y="50799"/>
                </a:lnTo>
                <a:lnTo>
                  <a:pt x="2597308" y="76199"/>
                </a:lnTo>
                <a:lnTo>
                  <a:pt x="2651558" y="88899"/>
                </a:lnTo>
                <a:lnTo>
                  <a:pt x="2704005" y="114299"/>
                </a:lnTo>
                <a:lnTo>
                  <a:pt x="2803650" y="139699"/>
                </a:lnTo>
                <a:lnTo>
                  <a:pt x="2850931" y="165099"/>
                </a:lnTo>
                <a:lnTo>
                  <a:pt x="2896570" y="177799"/>
                </a:lnTo>
                <a:lnTo>
                  <a:pt x="2940609" y="203199"/>
                </a:lnTo>
                <a:lnTo>
                  <a:pt x="2983089" y="228599"/>
                </a:lnTo>
                <a:lnTo>
                  <a:pt x="3024050" y="241299"/>
                </a:lnTo>
                <a:lnTo>
                  <a:pt x="3063533" y="266699"/>
                </a:lnTo>
                <a:lnTo>
                  <a:pt x="3101578" y="292099"/>
                </a:lnTo>
                <a:lnTo>
                  <a:pt x="3138226" y="317499"/>
                </a:lnTo>
                <a:lnTo>
                  <a:pt x="3173518" y="342899"/>
                </a:lnTo>
                <a:lnTo>
                  <a:pt x="3207495" y="368299"/>
                </a:lnTo>
                <a:lnTo>
                  <a:pt x="3240197" y="393699"/>
                </a:lnTo>
                <a:lnTo>
                  <a:pt x="3271664" y="419099"/>
                </a:lnTo>
                <a:lnTo>
                  <a:pt x="3301938" y="444499"/>
                </a:lnTo>
                <a:lnTo>
                  <a:pt x="3331060" y="469899"/>
                </a:lnTo>
                <a:lnTo>
                  <a:pt x="3386006" y="520699"/>
                </a:lnTo>
                <a:lnTo>
                  <a:pt x="3411913" y="558799"/>
                </a:lnTo>
                <a:lnTo>
                  <a:pt x="3436830" y="584199"/>
                </a:lnTo>
                <a:lnTo>
                  <a:pt x="3460797" y="609599"/>
                </a:lnTo>
                <a:lnTo>
                  <a:pt x="3483855" y="634999"/>
                </a:lnTo>
                <a:lnTo>
                  <a:pt x="3506045" y="673099"/>
                </a:lnTo>
                <a:lnTo>
                  <a:pt x="3527408" y="698499"/>
                </a:lnTo>
                <a:lnTo>
                  <a:pt x="3547984" y="723899"/>
                </a:lnTo>
                <a:lnTo>
                  <a:pt x="3567813" y="749299"/>
                </a:lnTo>
                <a:lnTo>
                  <a:pt x="3586937" y="787399"/>
                </a:lnTo>
                <a:lnTo>
                  <a:pt x="3605396" y="812799"/>
                </a:lnTo>
                <a:lnTo>
                  <a:pt x="3623232" y="838199"/>
                </a:lnTo>
                <a:lnTo>
                  <a:pt x="3640483" y="863599"/>
                </a:lnTo>
                <a:lnTo>
                  <a:pt x="3657192" y="888999"/>
                </a:lnTo>
                <a:lnTo>
                  <a:pt x="3673399" y="927099"/>
                </a:lnTo>
                <a:lnTo>
                  <a:pt x="3689144" y="952499"/>
                </a:lnTo>
                <a:lnTo>
                  <a:pt x="3719412" y="1003299"/>
                </a:lnTo>
                <a:lnTo>
                  <a:pt x="3762371" y="1079499"/>
                </a:lnTo>
                <a:lnTo>
                  <a:pt x="3789854" y="1130299"/>
                </a:lnTo>
                <a:lnTo>
                  <a:pt x="3816793" y="1181099"/>
                </a:lnTo>
                <a:lnTo>
                  <a:pt x="3830160" y="1193799"/>
                </a:lnTo>
                <a:lnTo>
                  <a:pt x="3856893" y="1244599"/>
                </a:lnTo>
                <a:lnTo>
                  <a:pt x="3870339" y="1257299"/>
                </a:lnTo>
                <a:lnTo>
                  <a:pt x="3883893" y="1282699"/>
                </a:lnTo>
                <a:lnTo>
                  <a:pt x="3897596" y="1295399"/>
                </a:lnTo>
                <a:lnTo>
                  <a:pt x="3911489" y="1308099"/>
                </a:lnTo>
                <a:lnTo>
                  <a:pt x="3925611" y="1333499"/>
                </a:lnTo>
                <a:lnTo>
                  <a:pt x="3954707" y="1358899"/>
                </a:lnTo>
                <a:lnTo>
                  <a:pt x="3985210" y="1384299"/>
                </a:lnTo>
                <a:lnTo>
                  <a:pt x="4001092" y="1396999"/>
                </a:lnTo>
                <a:lnTo>
                  <a:pt x="4017447" y="1396999"/>
                </a:lnTo>
                <a:lnTo>
                  <a:pt x="4034317" y="1409699"/>
                </a:lnTo>
                <a:lnTo>
                  <a:pt x="4051742" y="1422399"/>
                </a:lnTo>
                <a:lnTo>
                  <a:pt x="4069762" y="1422399"/>
                </a:lnTo>
                <a:lnTo>
                  <a:pt x="4289749" y="1866899"/>
                </a:lnTo>
                <a:lnTo>
                  <a:pt x="4209946" y="1968499"/>
                </a:lnTo>
                <a:lnTo>
                  <a:pt x="4170356" y="2006599"/>
                </a:lnTo>
                <a:lnTo>
                  <a:pt x="4130955" y="2057399"/>
                </a:lnTo>
                <a:lnTo>
                  <a:pt x="4091730" y="2095499"/>
                </a:lnTo>
                <a:lnTo>
                  <a:pt x="4052667" y="2146299"/>
                </a:lnTo>
                <a:lnTo>
                  <a:pt x="3897771" y="2298699"/>
                </a:lnTo>
                <a:lnTo>
                  <a:pt x="3859319" y="2324099"/>
                </a:lnTo>
                <a:lnTo>
                  <a:pt x="3820947" y="2362199"/>
                </a:lnTo>
                <a:lnTo>
                  <a:pt x="3744396" y="2412999"/>
                </a:lnTo>
                <a:lnTo>
                  <a:pt x="3706189" y="2451099"/>
                </a:lnTo>
                <a:lnTo>
                  <a:pt x="3668009" y="2476499"/>
                </a:lnTo>
                <a:lnTo>
                  <a:pt x="3629843" y="2489199"/>
                </a:lnTo>
                <a:lnTo>
                  <a:pt x="3515297" y="2565399"/>
                </a:lnTo>
                <a:lnTo>
                  <a:pt x="3438756" y="2590799"/>
                </a:lnTo>
                <a:lnTo>
                  <a:pt x="3400392" y="2616199"/>
                </a:lnTo>
                <a:lnTo>
                  <a:pt x="3128843" y="2705099"/>
                </a:lnTo>
                <a:lnTo>
                  <a:pt x="3089460" y="2705099"/>
                </a:lnTo>
                <a:lnTo>
                  <a:pt x="3049889" y="2717799"/>
                </a:lnTo>
                <a:close/>
              </a:path>
              <a:path w="4290060" h="2755900">
                <a:moveTo>
                  <a:pt x="2970128" y="2730499"/>
                </a:moveTo>
                <a:lnTo>
                  <a:pt x="1323057" y="2730499"/>
                </a:lnTo>
                <a:lnTo>
                  <a:pt x="1258059" y="2717799"/>
                </a:lnTo>
                <a:lnTo>
                  <a:pt x="3010116" y="2717799"/>
                </a:lnTo>
                <a:lnTo>
                  <a:pt x="2970128" y="2730499"/>
                </a:lnTo>
                <a:close/>
              </a:path>
              <a:path w="4290060" h="2755900">
                <a:moveTo>
                  <a:pt x="2889453" y="2743199"/>
                </a:moveTo>
                <a:lnTo>
                  <a:pt x="1531227" y="2743199"/>
                </a:lnTo>
                <a:lnTo>
                  <a:pt x="1459606" y="2730499"/>
                </a:lnTo>
                <a:lnTo>
                  <a:pt x="2929912" y="2730499"/>
                </a:lnTo>
                <a:lnTo>
                  <a:pt x="2889453" y="2743199"/>
                </a:lnTo>
                <a:close/>
              </a:path>
              <a:path w="4290060" h="2755900">
                <a:moveTo>
                  <a:pt x="2724929" y="2755899"/>
                </a:moveTo>
                <a:lnTo>
                  <a:pt x="2244365" y="2755899"/>
                </a:lnTo>
                <a:lnTo>
                  <a:pt x="2104444" y="2743199"/>
                </a:lnTo>
                <a:lnTo>
                  <a:pt x="2766490" y="2743199"/>
                </a:lnTo>
                <a:lnTo>
                  <a:pt x="2724929" y="2755899"/>
                </a:lnTo>
                <a:close/>
              </a:path>
            </a:pathLst>
          </a:custGeom>
          <a:solidFill>
            <a:srgbClr val="F48F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70323" y="3693076"/>
            <a:ext cx="1320165" cy="2418080"/>
          </a:xfrm>
          <a:custGeom>
            <a:avLst/>
            <a:gdLst/>
            <a:ahLst/>
            <a:cxnLst/>
            <a:rect l="l" t="t" r="r" b="b"/>
            <a:pathLst>
              <a:path w="1320164" h="2418079">
                <a:moveTo>
                  <a:pt x="439974" y="2417819"/>
                </a:moveTo>
                <a:lnTo>
                  <a:pt x="0" y="2417819"/>
                </a:lnTo>
                <a:lnTo>
                  <a:pt x="0" y="1538612"/>
                </a:lnTo>
                <a:lnTo>
                  <a:pt x="219987" y="1318810"/>
                </a:lnTo>
                <a:lnTo>
                  <a:pt x="185614" y="1251839"/>
                </a:lnTo>
                <a:lnTo>
                  <a:pt x="109993" y="1030320"/>
                </a:lnTo>
                <a:lnTo>
                  <a:pt x="34372" y="623344"/>
                </a:lnTo>
                <a:lnTo>
                  <a:pt x="0" y="0"/>
                </a:lnTo>
                <a:lnTo>
                  <a:pt x="1319923" y="0"/>
                </a:lnTo>
                <a:lnTo>
                  <a:pt x="1319923" y="1318810"/>
                </a:lnTo>
                <a:lnTo>
                  <a:pt x="1136027" y="1590128"/>
                </a:lnTo>
                <a:lnTo>
                  <a:pt x="838701" y="1758414"/>
                </a:lnTo>
                <a:lnTo>
                  <a:pt x="561998" y="1844274"/>
                </a:lnTo>
                <a:lnTo>
                  <a:pt x="439974" y="1868315"/>
                </a:lnTo>
                <a:lnTo>
                  <a:pt x="439974" y="2417819"/>
                </a:lnTo>
                <a:close/>
              </a:path>
            </a:pathLst>
          </a:custGeom>
          <a:solidFill>
            <a:srgbClr val="F48F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60201" y="4682184"/>
            <a:ext cx="770255" cy="1209040"/>
          </a:xfrm>
          <a:custGeom>
            <a:avLst/>
            <a:gdLst/>
            <a:ahLst/>
            <a:cxnLst/>
            <a:rect l="l" t="t" r="r" b="b"/>
            <a:pathLst>
              <a:path w="770254" h="1209039">
                <a:moveTo>
                  <a:pt x="549967" y="1208909"/>
                </a:moveTo>
                <a:lnTo>
                  <a:pt x="109993" y="1208909"/>
                </a:lnTo>
                <a:lnTo>
                  <a:pt x="0" y="219801"/>
                </a:lnTo>
                <a:lnTo>
                  <a:pt x="769955" y="0"/>
                </a:lnTo>
                <a:lnTo>
                  <a:pt x="549967" y="1099008"/>
                </a:lnTo>
                <a:lnTo>
                  <a:pt x="549967" y="1208909"/>
                </a:lnTo>
                <a:close/>
              </a:path>
            </a:pathLst>
          </a:custGeom>
          <a:solidFill>
            <a:srgbClr val="F48F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70323" y="3473274"/>
            <a:ext cx="330200" cy="220345"/>
          </a:xfrm>
          <a:custGeom>
            <a:avLst/>
            <a:gdLst/>
            <a:ahLst/>
            <a:cxnLst/>
            <a:rect l="l" t="t" r="r" b="b"/>
            <a:pathLst>
              <a:path w="330200" h="220345">
                <a:moveTo>
                  <a:pt x="0" y="0"/>
                </a:moveTo>
                <a:lnTo>
                  <a:pt x="329980" y="0"/>
                </a:lnTo>
                <a:lnTo>
                  <a:pt x="329980" y="219801"/>
                </a:lnTo>
                <a:lnTo>
                  <a:pt x="0" y="219801"/>
                </a:lnTo>
                <a:lnTo>
                  <a:pt x="0" y="0"/>
                </a:lnTo>
                <a:close/>
              </a:path>
            </a:pathLst>
          </a:custGeom>
          <a:solidFill>
            <a:srgbClr val="F48F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10361" y="2922527"/>
            <a:ext cx="717550" cy="768985"/>
          </a:xfrm>
          <a:custGeom>
            <a:avLst/>
            <a:gdLst/>
            <a:ahLst/>
            <a:cxnLst/>
            <a:rect l="l" t="t" r="r" b="b"/>
            <a:pathLst>
              <a:path w="717550" h="768985">
                <a:moveTo>
                  <a:pt x="308988" y="460476"/>
                </a:moveTo>
                <a:lnTo>
                  <a:pt x="270144" y="405458"/>
                </a:lnTo>
                <a:lnTo>
                  <a:pt x="250345" y="334078"/>
                </a:lnTo>
                <a:lnTo>
                  <a:pt x="245241" y="295265"/>
                </a:lnTo>
                <a:lnTo>
                  <a:pt x="245065" y="254784"/>
                </a:lnTo>
                <a:lnTo>
                  <a:pt x="250622" y="213686"/>
                </a:lnTo>
                <a:lnTo>
                  <a:pt x="260891" y="175504"/>
                </a:lnTo>
                <a:lnTo>
                  <a:pt x="275676" y="139568"/>
                </a:lnTo>
                <a:lnTo>
                  <a:pt x="294782" y="105209"/>
                </a:lnTo>
                <a:lnTo>
                  <a:pt x="318745" y="73096"/>
                </a:lnTo>
                <a:lnTo>
                  <a:pt x="348803" y="43651"/>
                </a:lnTo>
                <a:lnTo>
                  <a:pt x="385563" y="19543"/>
                </a:lnTo>
                <a:lnTo>
                  <a:pt x="429634" y="3441"/>
                </a:lnTo>
                <a:lnTo>
                  <a:pt x="478018" y="0"/>
                </a:lnTo>
                <a:lnTo>
                  <a:pt x="522607" y="9788"/>
                </a:lnTo>
                <a:lnTo>
                  <a:pt x="561792" y="29096"/>
                </a:lnTo>
                <a:lnTo>
                  <a:pt x="593965" y="54215"/>
                </a:lnTo>
                <a:lnTo>
                  <a:pt x="621037" y="84534"/>
                </a:lnTo>
                <a:lnTo>
                  <a:pt x="641345" y="120870"/>
                </a:lnTo>
                <a:lnTo>
                  <a:pt x="641422" y="121114"/>
                </a:lnTo>
                <a:lnTo>
                  <a:pt x="487651" y="121114"/>
                </a:lnTo>
                <a:lnTo>
                  <a:pt x="459979" y="123041"/>
                </a:lnTo>
                <a:lnTo>
                  <a:pt x="436081" y="141329"/>
                </a:lnTo>
                <a:lnTo>
                  <a:pt x="413575" y="174557"/>
                </a:lnTo>
                <a:lnTo>
                  <a:pt x="399565" y="215989"/>
                </a:lnTo>
                <a:lnTo>
                  <a:pt x="396526" y="256680"/>
                </a:lnTo>
                <a:lnTo>
                  <a:pt x="404295" y="298319"/>
                </a:lnTo>
                <a:lnTo>
                  <a:pt x="422705" y="342595"/>
                </a:lnTo>
                <a:lnTo>
                  <a:pt x="448112" y="386727"/>
                </a:lnTo>
                <a:lnTo>
                  <a:pt x="465691" y="410784"/>
                </a:lnTo>
                <a:lnTo>
                  <a:pt x="447974" y="425170"/>
                </a:lnTo>
                <a:lnTo>
                  <a:pt x="398396" y="446671"/>
                </a:lnTo>
                <a:lnTo>
                  <a:pt x="354542" y="456583"/>
                </a:lnTo>
                <a:lnTo>
                  <a:pt x="308988" y="460476"/>
                </a:lnTo>
                <a:close/>
              </a:path>
              <a:path w="717550" h="768985">
                <a:moveTo>
                  <a:pt x="508951" y="462037"/>
                </a:moveTo>
                <a:lnTo>
                  <a:pt x="478705" y="428593"/>
                </a:lnTo>
                <a:lnTo>
                  <a:pt x="465691" y="410784"/>
                </a:lnTo>
                <a:lnTo>
                  <a:pt x="488880" y="391954"/>
                </a:lnTo>
                <a:lnTo>
                  <a:pt x="521474" y="349940"/>
                </a:lnTo>
                <a:lnTo>
                  <a:pt x="546118" y="302042"/>
                </a:lnTo>
                <a:lnTo>
                  <a:pt x="560396" y="251970"/>
                </a:lnTo>
                <a:lnTo>
                  <a:pt x="561434" y="204958"/>
                </a:lnTo>
                <a:lnTo>
                  <a:pt x="548654" y="165220"/>
                </a:lnTo>
                <a:lnTo>
                  <a:pt x="521479" y="136970"/>
                </a:lnTo>
                <a:lnTo>
                  <a:pt x="487651" y="121114"/>
                </a:lnTo>
                <a:lnTo>
                  <a:pt x="641422" y="121114"/>
                </a:lnTo>
                <a:lnTo>
                  <a:pt x="653856" y="160173"/>
                </a:lnTo>
                <a:lnTo>
                  <a:pt x="657541" y="199394"/>
                </a:lnTo>
                <a:lnTo>
                  <a:pt x="654937" y="237066"/>
                </a:lnTo>
                <a:lnTo>
                  <a:pt x="635500" y="306063"/>
                </a:lnTo>
                <a:lnTo>
                  <a:pt x="602928" y="366804"/>
                </a:lnTo>
                <a:lnTo>
                  <a:pt x="560150" y="419742"/>
                </a:lnTo>
                <a:lnTo>
                  <a:pt x="535008" y="442935"/>
                </a:lnTo>
                <a:lnTo>
                  <a:pt x="508951" y="462037"/>
                </a:lnTo>
                <a:close/>
              </a:path>
              <a:path w="717550" h="768985">
                <a:moveTo>
                  <a:pt x="316947" y="504793"/>
                </a:moveTo>
                <a:lnTo>
                  <a:pt x="256429" y="496688"/>
                </a:lnTo>
                <a:lnTo>
                  <a:pt x="207380" y="482822"/>
                </a:lnTo>
                <a:lnTo>
                  <a:pt x="160590" y="463486"/>
                </a:lnTo>
                <a:lnTo>
                  <a:pt x="116783" y="438705"/>
                </a:lnTo>
                <a:lnTo>
                  <a:pt x="76914" y="407720"/>
                </a:lnTo>
                <a:lnTo>
                  <a:pt x="42890" y="371080"/>
                </a:lnTo>
                <a:lnTo>
                  <a:pt x="16616" y="329333"/>
                </a:lnTo>
                <a:lnTo>
                  <a:pt x="0" y="283029"/>
                </a:lnTo>
                <a:lnTo>
                  <a:pt x="21454" y="326598"/>
                </a:lnTo>
                <a:lnTo>
                  <a:pt x="51176" y="363916"/>
                </a:lnTo>
                <a:lnTo>
                  <a:pt x="87297" y="394956"/>
                </a:lnTo>
                <a:lnTo>
                  <a:pt x="127948" y="419693"/>
                </a:lnTo>
                <a:lnTo>
                  <a:pt x="171260" y="438099"/>
                </a:lnTo>
                <a:lnTo>
                  <a:pt x="216433" y="451029"/>
                </a:lnTo>
                <a:lnTo>
                  <a:pt x="262647" y="458556"/>
                </a:lnTo>
                <a:lnTo>
                  <a:pt x="293402" y="459831"/>
                </a:lnTo>
                <a:lnTo>
                  <a:pt x="309143" y="491543"/>
                </a:lnTo>
                <a:lnTo>
                  <a:pt x="316947" y="504793"/>
                </a:lnTo>
                <a:close/>
              </a:path>
              <a:path w="717550" h="768985">
                <a:moveTo>
                  <a:pt x="507540" y="460476"/>
                </a:moveTo>
                <a:lnTo>
                  <a:pt x="308988" y="460476"/>
                </a:lnTo>
                <a:lnTo>
                  <a:pt x="354542" y="456583"/>
                </a:lnTo>
                <a:lnTo>
                  <a:pt x="398396" y="446671"/>
                </a:lnTo>
                <a:lnTo>
                  <a:pt x="447974" y="425170"/>
                </a:lnTo>
                <a:lnTo>
                  <a:pt x="465691" y="410784"/>
                </a:lnTo>
                <a:lnTo>
                  <a:pt x="478705" y="428593"/>
                </a:lnTo>
                <a:lnTo>
                  <a:pt x="507540" y="460476"/>
                </a:lnTo>
                <a:close/>
              </a:path>
              <a:path w="717550" h="768985">
                <a:moveTo>
                  <a:pt x="359047" y="505857"/>
                </a:moveTo>
                <a:lnTo>
                  <a:pt x="316947" y="504793"/>
                </a:lnTo>
                <a:lnTo>
                  <a:pt x="309143" y="491543"/>
                </a:lnTo>
                <a:lnTo>
                  <a:pt x="293402" y="459831"/>
                </a:lnTo>
                <a:lnTo>
                  <a:pt x="308988" y="460476"/>
                </a:lnTo>
                <a:lnTo>
                  <a:pt x="507540" y="460476"/>
                </a:lnTo>
                <a:lnTo>
                  <a:pt x="444119" y="492189"/>
                </a:lnTo>
                <a:lnTo>
                  <a:pt x="411486" y="500083"/>
                </a:lnTo>
                <a:lnTo>
                  <a:pt x="359047" y="505857"/>
                </a:lnTo>
                <a:close/>
              </a:path>
              <a:path w="717550" h="768985">
                <a:moveTo>
                  <a:pt x="558933" y="505857"/>
                </a:moveTo>
                <a:lnTo>
                  <a:pt x="359047" y="505857"/>
                </a:lnTo>
                <a:lnTo>
                  <a:pt x="411486" y="500083"/>
                </a:lnTo>
                <a:lnTo>
                  <a:pt x="444119" y="492189"/>
                </a:lnTo>
                <a:lnTo>
                  <a:pt x="476299" y="479957"/>
                </a:lnTo>
                <a:lnTo>
                  <a:pt x="506974" y="463486"/>
                </a:lnTo>
                <a:lnTo>
                  <a:pt x="508951" y="462037"/>
                </a:lnTo>
                <a:lnTo>
                  <a:pt x="513362" y="466914"/>
                </a:lnTo>
                <a:lnTo>
                  <a:pt x="550957" y="500413"/>
                </a:lnTo>
                <a:lnTo>
                  <a:pt x="558933" y="505857"/>
                </a:lnTo>
                <a:close/>
              </a:path>
              <a:path w="717550" h="768985">
                <a:moveTo>
                  <a:pt x="702199" y="768681"/>
                </a:moveTo>
                <a:lnTo>
                  <a:pt x="674700" y="768681"/>
                </a:lnTo>
                <a:lnTo>
                  <a:pt x="661781" y="767764"/>
                </a:lnTo>
                <a:lnTo>
                  <a:pt x="604954" y="756880"/>
                </a:lnTo>
                <a:lnTo>
                  <a:pt x="563947" y="742263"/>
                </a:lnTo>
                <a:lnTo>
                  <a:pt x="509756" y="713610"/>
                </a:lnTo>
                <a:lnTo>
                  <a:pt x="477688" y="691585"/>
                </a:lnTo>
                <a:lnTo>
                  <a:pt x="421605" y="642734"/>
                </a:lnTo>
                <a:lnTo>
                  <a:pt x="389067" y="607361"/>
                </a:lnTo>
                <a:lnTo>
                  <a:pt x="359507" y="570424"/>
                </a:lnTo>
                <a:lnTo>
                  <a:pt x="332881" y="531844"/>
                </a:lnTo>
                <a:lnTo>
                  <a:pt x="316947" y="504793"/>
                </a:lnTo>
                <a:lnTo>
                  <a:pt x="359047" y="505857"/>
                </a:lnTo>
                <a:lnTo>
                  <a:pt x="558933" y="505857"/>
                </a:lnTo>
                <a:lnTo>
                  <a:pt x="590612" y="527481"/>
                </a:lnTo>
                <a:lnTo>
                  <a:pt x="628627" y="545266"/>
                </a:lnTo>
                <a:lnTo>
                  <a:pt x="663610" y="552851"/>
                </a:lnTo>
                <a:lnTo>
                  <a:pt x="694546" y="552851"/>
                </a:lnTo>
                <a:lnTo>
                  <a:pt x="717488" y="767802"/>
                </a:lnTo>
                <a:lnTo>
                  <a:pt x="702199" y="768681"/>
                </a:lnTo>
                <a:close/>
              </a:path>
              <a:path w="717550" h="768985">
                <a:moveTo>
                  <a:pt x="694546" y="552851"/>
                </a:moveTo>
                <a:lnTo>
                  <a:pt x="663610" y="552851"/>
                </a:lnTo>
                <a:lnTo>
                  <a:pt x="694169" y="549319"/>
                </a:lnTo>
                <a:lnTo>
                  <a:pt x="694546" y="552851"/>
                </a:lnTo>
                <a:close/>
              </a:path>
            </a:pathLst>
          </a:custGeom>
          <a:solidFill>
            <a:srgbClr val="F48F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70130" y="3912878"/>
            <a:ext cx="219987" cy="2198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10188" y="4022779"/>
            <a:ext cx="549910" cy="659130"/>
          </a:xfrm>
          <a:custGeom>
            <a:avLst/>
            <a:gdLst/>
            <a:ahLst/>
            <a:cxnLst/>
            <a:rect l="l" t="t" r="r" b="b"/>
            <a:pathLst>
              <a:path w="549910" h="659129">
                <a:moveTo>
                  <a:pt x="301854" y="1269"/>
                </a:moveTo>
                <a:lnTo>
                  <a:pt x="247948" y="1269"/>
                </a:lnTo>
                <a:lnTo>
                  <a:pt x="254674" y="0"/>
                </a:lnTo>
                <a:lnTo>
                  <a:pt x="295128" y="0"/>
                </a:lnTo>
                <a:lnTo>
                  <a:pt x="301854" y="1269"/>
                </a:lnTo>
                <a:close/>
              </a:path>
              <a:path w="549910" h="659129">
                <a:moveTo>
                  <a:pt x="308564" y="656589"/>
                </a:moveTo>
                <a:lnTo>
                  <a:pt x="241238" y="656589"/>
                </a:lnTo>
                <a:lnTo>
                  <a:pt x="221254" y="652779"/>
                </a:lnTo>
                <a:lnTo>
                  <a:pt x="214649" y="650239"/>
                </a:lnTo>
                <a:lnTo>
                  <a:pt x="208085" y="648969"/>
                </a:lnTo>
                <a:lnTo>
                  <a:pt x="201561" y="646429"/>
                </a:lnTo>
                <a:lnTo>
                  <a:pt x="195077" y="645159"/>
                </a:lnTo>
                <a:lnTo>
                  <a:pt x="182261" y="640079"/>
                </a:lnTo>
                <a:lnTo>
                  <a:pt x="175937" y="636269"/>
                </a:lnTo>
                <a:lnTo>
                  <a:pt x="169668" y="633729"/>
                </a:lnTo>
                <a:lnTo>
                  <a:pt x="163464" y="629919"/>
                </a:lnTo>
                <a:lnTo>
                  <a:pt x="157330" y="627379"/>
                </a:lnTo>
                <a:lnTo>
                  <a:pt x="145275" y="619759"/>
                </a:lnTo>
                <a:lnTo>
                  <a:pt x="133531" y="612139"/>
                </a:lnTo>
                <a:lnTo>
                  <a:pt x="127787" y="607059"/>
                </a:lnTo>
                <a:lnTo>
                  <a:pt x="122128" y="603249"/>
                </a:lnTo>
                <a:lnTo>
                  <a:pt x="116561" y="598169"/>
                </a:lnTo>
                <a:lnTo>
                  <a:pt x="111093" y="594359"/>
                </a:lnTo>
                <a:lnTo>
                  <a:pt x="105723" y="589279"/>
                </a:lnTo>
                <a:lnTo>
                  <a:pt x="100453" y="584199"/>
                </a:lnTo>
                <a:lnTo>
                  <a:pt x="95287" y="579119"/>
                </a:lnTo>
                <a:lnTo>
                  <a:pt x="90232" y="572769"/>
                </a:lnTo>
                <a:lnTo>
                  <a:pt x="85289" y="567689"/>
                </a:lnTo>
                <a:lnTo>
                  <a:pt x="80457" y="562609"/>
                </a:lnTo>
                <a:lnTo>
                  <a:pt x="75743" y="556259"/>
                </a:lnTo>
                <a:lnTo>
                  <a:pt x="71150" y="549909"/>
                </a:lnTo>
                <a:lnTo>
                  <a:pt x="66681" y="544829"/>
                </a:lnTo>
                <a:lnTo>
                  <a:pt x="46259" y="511809"/>
                </a:lnTo>
                <a:lnTo>
                  <a:pt x="42577" y="505459"/>
                </a:lnTo>
                <a:lnTo>
                  <a:pt x="39038" y="499109"/>
                </a:lnTo>
                <a:lnTo>
                  <a:pt x="35641" y="491489"/>
                </a:lnTo>
                <a:lnTo>
                  <a:pt x="32386" y="483869"/>
                </a:lnTo>
                <a:lnTo>
                  <a:pt x="29277" y="477519"/>
                </a:lnTo>
                <a:lnTo>
                  <a:pt x="26318" y="469899"/>
                </a:lnTo>
                <a:lnTo>
                  <a:pt x="23508" y="462279"/>
                </a:lnTo>
                <a:lnTo>
                  <a:pt x="20848" y="454659"/>
                </a:lnTo>
                <a:lnTo>
                  <a:pt x="18341" y="448309"/>
                </a:lnTo>
                <a:lnTo>
                  <a:pt x="15990" y="440689"/>
                </a:lnTo>
                <a:lnTo>
                  <a:pt x="13796" y="433069"/>
                </a:lnTo>
                <a:lnTo>
                  <a:pt x="11757" y="424179"/>
                </a:lnTo>
                <a:lnTo>
                  <a:pt x="9877" y="416559"/>
                </a:lnTo>
                <a:lnTo>
                  <a:pt x="2892" y="377189"/>
                </a:lnTo>
                <a:lnTo>
                  <a:pt x="0" y="336549"/>
                </a:lnTo>
                <a:lnTo>
                  <a:pt x="0" y="321309"/>
                </a:lnTo>
                <a:lnTo>
                  <a:pt x="2892" y="280669"/>
                </a:lnTo>
                <a:lnTo>
                  <a:pt x="9876" y="241299"/>
                </a:lnTo>
                <a:lnTo>
                  <a:pt x="20848" y="203199"/>
                </a:lnTo>
                <a:lnTo>
                  <a:pt x="32386" y="173989"/>
                </a:lnTo>
                <a:lnTo>
                  <a:pt x="35641" y="166369"/>
                </a:lnTo>
                <a:lnTo>
                  <a:pt x="39038" y="160019"/>
                </a:lnTo>
                <a:lnTo>
                  <a:pt x="42577" y="152399"/>
                </a:lnTo>
                <a:lnTo>
                  <a:pt x="46259" y="146049"/>
                </a:lnTo>
                <a:lnTo>
                  <a:pt x="50078" y="139699"/>
                </a:lnTo>
                <a:lnTo>
                  <a:pt x="54031" y="132079"/>
                </a:lnTo>
                <a:lnTo>
                  <a:pt x="58116" y="125729"/>
                </a:lnTo>
                <a:lnTo>
                  <a:pt x="62335" y="119379"/>
                </a:lnTo>
                <a:lnTo>
                  <a:pt x="66681" y="114299"/>
                </a:lnTo>
                <a:lnTo>
                  <a:pt x="71150" y="107949"/>
                </a:lnTo>
                <a:lnTo>
                  <a:pt x="75743" y="101599"/>
                </a:lnTo>
                <a:lnTo>
                  <a:pt x="80457" y="96519"/>
                </a:lnTo>
                <a:lnTo>
                  <a:pt x="85289" y="90169"/>
                </a:lnTo>
                <a:lnTo>
                  <a:pt x="90232" y="85089"/>
                </a:lnTo>
                <a:lnTo>
                  <a:pt x="95287" y="80009"/>
                </a:lnTo>
                <a:lnTo>
                  <a:pt x="100453" y="73659"/>
                </a:lnTo>
                <a:lnTo>
                  <a:pt x="105723" y="68579"/>
                </a:lnTo>
                <a:lnTo>
                  <a:pt x="111093" y="64769"/>
                </a:lnTo>
                <a:lnTo>
                  <a:pt x="116561" y="59689"/>
                </a:lnTo>
                <a:lnTo>
                  <a:pt x="122128" y="54609"/>
                </a:lnTo>
                <a:lnTo>
                  <a:pt x="127787" y="50799"/>
                </a:lnTo>
                <a:lnTo>
                  <a:pt x="133531" y="45719"/>
                </a:lnTo>
                <a:lnTo>
                  <a:pt x="145274" y="38099"/>
                </a:lnTo>
                <a:lnTo>
                  <a:pt x="157330" y="30479"/>
                </a:lnTo>
                <a:lnTo>
                  <a:pt x="163464" y="27939"/>
                </a:lnTo>
                <a:lnTo>
                  <a:pt x="169668" y="24129"/>
                </a:lnTo>
                <a:lnTo>
                  <a:pt x="208085" y="8889"/>
                </a:lnTo>
                <a:lnTo>
                  <a:pt x="214649" y="7619"/>
                </a:lnTo>
                <a:lnTo>
                  <a:pt x="221254" y="5079"/>
                </a:lnTo>
                <a:lnTo>
                  <a:pt x="241238" y="1269"/>
                </a:lnTo>
                <a:lnTo>
                  <a:pt x="308564" y="1269"/>
                </a:lnTo>
                <a:lnTo>
                  <a:pt x="328547" y="5079"/>
                </a:lnTo>
                <a:lnTo>
                  <a:pt x="335152" y="7619"/>
                </a:lnTo>
                <a:lnTo>
                  <a:pt x="341716" y="8889"/>
                </a:lnTo>
                <a:lnTo>
                  <a:pt x="380132" y="24129"/>
                </a:lnTo>
                <a:lnTo>
                  <a:pt x="386337" y="27939"/>
                </a:lnTo>
                <a:lnTo>
                  <a:pt x="392471" y="30479"/>
                </a:lnTo>
                <a:lnTo>
                  <a:pt x="404527" y="38099"/>
                </a:lnTo>
                <a:lnTo>
                  <a:pt x="416271" y="45719"/>
                </a:lnTo>
                <a:lnTo>
                  <a:pt x="422015" y="50799"/>
                </a:lnTo>
                <a:lnTo>
                  <a:pt x="427673" y="54609"/>
                </a:lnTo>
                <a:lnTo>
                  <a:pt x="433240" y="59689"/>
                </a:lnTo>
                <a:lnTo>
                  <a:pt x="438708" y="64769"/>
                </a:lnTo>
                <a:lnTo>
                  <a:pt x="444078" y="68579"/>
                </a:lnTo>
                <a:lnTo>
                  <a:pt x="449348" y="73659"/>
                </a:lnTo>
                <a:lnTo>
                  <a:pt x="454514" y="80009"/>
                </a:lnTo>
                <a:lnTo>
                  <a:pt x="459568" y="85089"/>
                </a:lnTo>
                <a:lnTo>
                  <a:pt x="464511" y="90169"/>
                </a:lnTo>
                <a:lnTo>
                  <a:pt x="469343" y="96519"/>
                </a:lnTo>
                <a:lnTo>
                  <a:pt x="474058" y="101599"/>
                </a:lnTo>
                <a:lnTo>
                  <a:pt x="478650" y="107949"/>
                </a:lnTo>
                <a:lnTo>
                  <a:pt x="483119" y="114299"/>
                </a:lnTo>
                <a:lnTo>
                  <a:pt x="487466" y="119379"/>
                </a:lnTo>
                <a:lnTo>
                  <a:pt x="491684" y="125729"/>
                </a:lnTo>
                <a:lnTo>
                  <a:pt x="495769" y="132079"/>
                </a:lnTo>
                <a:lnTo>
                  <a:pt x="499722" y="139699"/>
                </a:lnTo>
                <a:lnTo>
                  <a:pt x="503541" y="146049"/>
                </a:lnTo>
                <a:lnTo>
                  <a:pt x="507222" y="152399"/>
                </a:lnTo>
                <a:lnTo>
                  <a:pt x="510762" y="160019"/>
                </a:lnTo>
                <a:lnTo>
                  <a:pt x="514159" y="166369"/>
                </a:lnTo>
                <a:lnTo>
                  <a:pt x="517414" y="173989"/>
                </a:lnTo>
                <a:lnTo>
                  <a:pt x="520523" y="180339"/>
                </a:lnTo>
                <a:lnTo>
                  <a:pt x="523482" y="187959"/>
                </a:lnTo>
                <a:lnTo>
                  <a:pt x="536004" y="226059"/>
                </a:lnTo>
                <a:lnTo>
                  <a:pt x="544600" y="264159"/>
                </a:lnTo>
                <a:lnTo>
                  <a:pt x="549140" y="304799"/>
                </a:lnTo>
                <a:lnTo>
                  <a:pt x="549802" y="336549"/>
                </a:lnTo>
                <a:lnTo>
                  <a:pt x="549554" y="345439"/>
                </a:lnTo>
                <a:lnTo>
                  <a:pt x="544600" y="393699"/>
                </a:lnTo>
                <a:lnTo>
                  <a:pt x="538043" y="424179"/>
                </a:lnTo>
                <a:lnTo>
                  <a:pt x="536004" y="433069"/>
                </a:lnTo>
                <a:lnTo>
                  <a:pt x="533810" y="440689"/>
                </a:lnTo>
                <a:lnTo>
                  <a:pt x="531459" y="448309"/>
                </a:lnTo>
                <a:lnTo>
                  <a:pt x="528952" y="454659"/>
                </a:lnTo>
                <a:lnTo>
                  <a:pt x="526292" y="462279"/>
                </a:lnTo>
                <a:lnTo>
                  <a:pt x="523482" y="469899"/>
                </a:lnTo>
                <a:lnTo>
                  <a:pt x="520523" y="477519"/>
                </a:lnTo>
                <a:lnTo>
                  <a:pt x="517414" y="483869"/>
                </a:lnTo>
                <a:lnTo>
                  <a:pt x="514159" y="491489"/>
                </a:lnTo>
                <a:lnTo>
                  <a:pt x="510762" y="499109"/>
                </a:lnTo>
                <a:lnTo>
                  <a:pt x="507222" y="505459"/>
                </a:lnTo>
                <a:lnTo>
                  <a:pt x="503541" y="511809"/>
                </a:lnTo>
                <a:lnTo>
                  <a:pt x="499722" y="519429"/>
                </a:lnTo>
                <a:lnTo>
                  <a:pt x="478650" y="549909"/>
                </a:lnTo>
                <a:lnTo>
                  <a:pt x="474058" y="556259"/>
                </a:lnTo>
                <a:lnTo>
                  <a:pt x="469343" y="562609"/>
                </a:lnTo>
                <a:lnTo>
                  <a:pt x="464511" y="567689"/>
                </a:lnTo>
                <a:lnTo>
                  <a:pt x="459568" y="572769"/>
                </a:lnTo>
                <a:lnTo>
                  <a:pt x="454514" y="579119"/>
                </a:lnTo>
                <a:lnTo>
                  <a:pt x="449348" y="584199"/>
                </a:lnTo>
                <a:lnTo>
                  <a:pt x="444078" y="589279"/>
                </a:lnTo>
                <a:lnTo>
                  <a:pt x="438708" y="594359"/>
                </a:lnTo>
                <a:lnTo>
                  <a:pt x="433240" y="598169"/>
                </a:lnTo>
                <a:lnTo>
                  <a:pt x="427673" y="603249"/>
                </a:lnTo>
                <a:lnTo>
                  <a:pt x="422015" y="607059"/>
                </a:lnTo>
                <a:lnTo>
                  <a:pt x="416271" y="612139"/>
                </a:lnTo>
                <a:lnTo>
                  <a:pt x="404527" y="619759"/>
                </a:lnTo>
                <a:lnTo>
                  <a:pt x="392471" y="627379"/>
                </a:lnTo>
                <a:lnTo>
                  <a:pt x="386337" y="629919"/>
                </a:lnTo>
                <a:lnTo>
                  <a:pt x="380132" y="633729"/>
                </a:lnTo>
                <a:lnTo>
                  <a:pt x="373864" y="636269"/>
                </a:lnTo>
                <a:lnTo>
                  <a:pt x="367540" y="640079"/>
                </a:lnTo>
                <a:lnTo>
                  <a:pt x="354724" y="645159"/>
                </a:lnTo>
                <a:lnTo>
                  <a:pt x="348240" y="646429"/>
                </a:lnTo>
                <a:lnTo>
                  <a:pt x="341716" y="648969"/>
                </a:lnTo>
                <a:lnTo>
                  <a:pt x="335152" y="650239"/>
                </a:lnTo>
                <a:lnTo>
                  <a:pt x="328547" y="652779"/>
                </a:lnTo>
                <a:lnTo>
                  <a:pt x="308564" y="656589"/>
                </a:lnTo>
                <a:close/>
              </a:path>
              <a:path w="549910" h="659129">
                <a:moveTo>
                  <a:pt x="295128" y="657859"/>
                </a:moveTo>
                <a:lnTo>
                  <a:pt x="254674" y="657859"/>
                </a:lnTo>
                <a:lnTo>
                  <a:pt x="247948" y="656589"/>
                </a:lnTo>
                <a:lnTo>
                  <a:pt x="301854" y="656589"/>
                </a:lnTo>
                <a:lnTo>
                  <a:pt x="295128" y="657859"/>
                </a:lnTo>
                <a:close/>
              </a:path>
              <a:path w="549910" h="659129">
                <a:moveTo>
                  <a:pt x="281651" y="659129"/>
                </a:moveTo>
                <a:lnTo>
                  <a:pt x="268150" y="659129"/>
                </a:lnTo>
                <a:lnTo>
                  <a:pt x="261408" y="657859"/>
                </a:lnTo>
                <a:lnTo>
                  <a:pt x="288393" y="657859"/>
                </a:lnTo>
                <a:lnTo>
                  <a:pt x="281651" y="659129"/>
                </a:lnTo>
                <a:close/>
              </a:path>
            </a:pathLst>
          </a:custGeom>
          <a:solidFill>
            <a:srgbClr val="EC40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820099" y="4242580"/>
            <a:ext cx="109993" cy="2198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040085" y="4242580"/>
            <a:ext cx="109993" cy="2198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16013" y="2703968"/>
            <a:ext cx="824230" cy="816610"/>
          </a:xfrm>
          <a:custGeom>
            <a:avLst/>
            <a:gdLst/>
            <a:ahLst/>
            <a:cxnLst/>
            <a:rect l="l" t="t" r="r" b="b"/>
            <a:pathLst>
              <a:path w="824229" h="816610">
                <a:moveTo>
                  <a:pt x="426445" y="816233"/>
                </a:moveTo>
                <a:lnTo>
                  <a:pt x="402858" y="776233"/>
                </a:lnTo>
                <a:lnTo>
                  <a:pt x="378166" y="735743"/>
                </a:lnTo>
                <a:lnTo>
                  <a:pt x="352250" y="694884"/>
                </a:lnTo>
                <a:lnTo>
                  <a:pt x="324995" y="653775"/>
                </a:lnTo>
                <a:lnTo>
                  <a:pt x="296282" y="612537"/>
                </a:lnTo>
                <a:lnTo>
                  <a:pt x="265993" y="571289"/>
                </a:lnTo>
                <a:lnTo>
                  <a:pt x="234012" y="530151"/>
                </a:lnTo>
                <a:lnTo>
                  <a:pt x="200220" y="489243"/>
                </a:lnTo>
                <a:lnTo>
                  <a:pt x="164501" y="448684"/>
                </a:lnTo>
                <a:lnTo>
                  <a:pt x="126737" y="408594"/>
                </a:lnTo>
                <a:lnTo>
                  <a:pt x="86810" y="369093"/>
                </a:lnTo>
                <a:lnTo>
                  <a:pt x="44604" y="330300"/>
                </a:lnTo>
                <a:lnTo>
                  <a:pt x="0" y="292336"/>
                </a:lnTo>
                <a:lnTo>
                  <a:pt x="39556" y="269031"/>
                </a:lnTo>
                <a:lnTo>
                  <a:pt x="80814" y="247891"/>
                </a:lnTo>
                <a:lnTo>
                  <a:pt x="123593" y="228667"/>
                </a:lnTo>
                <a:lnTo>
                  <a:pt x="167711" y="211108"/>
                </a:lnTo>
                <a:lnTo>
                  <a:pt x="212985" y="194964"/>
                </a:lnTo>
                <a:lnTo>
                  <a:pt x="259234" y="179985"/>
                </a:lnTo>
                <a:lnTo>
                  <a:pt x="306276" y="165920"/>
                </a:lnTo>
                <a:lnTo>
                  <a:pt x="353930" y="152519"/>
                </a:lnTo>
                <a:lnTo>
                  <a:pt x="547018" y="100555"/>
                </a:lnTo>
                <a:lnTo>
                  <a:pt x="595000" y="86722"/>
                </a:lnTo>
                <a:lnTo>
                  <a:pt x="642501" y="72053"/>
                </a:lnTo>
                <a:lnTo>
                  <a:pt x="689341" y="56296"/>
                </a:lnTo>
                <a:lnTo>
                  <a:pt x="735337" y="39201"/>
                </a:lnTo>
                <a:lnTo>
                  <a:pt x="780308" y="20519"/>
                </a:lnTo>
                <a:lnTo>
                  <a:pt x="824072" y="0"/>
                </a:lnTo>
                <a:lnTo>
                  <a:pt x="822348" y="73397"/>
                </a:lnTo>
                <a:lnTo>
                  <a:pt x="817330" y="142663"/>
                </a:lnTo>
                <a:lnTo>
                  <a:pt x="809250" y="207914"/>
                </a:lnTo>
                <a:lnTo>
                  <a:pt x="798336" y="269268"/>
                </a:lnTo>
                <a:lnTo>
                  <a:pt x="784819" y="326841"/>
                </a:lnTo>
                <a:lnTo>
                  <a:pt x="768931" y="380751"/>
                </a:lnTo>
                <a:lnTo>
                  <a:pt x="750900" y="431113"/>
                </a:lnTo>
                <a:lnTo>
                  <a:pt x="730959" y="478046"/>
                </a:lnTo>
                <a:lnTo>
                  <a:pt x="709336" y="521665"/>
                </a:lnTo>
                <a:lnTo>
                  <a:pt x="686263" y="562088"/>
                </a:lnTo>
                <a:lnTo>
                  <a:pt x="661970" y="599431"/>
                </a:lnTo>
                <a:lnTo>
                  <a:pt x="636687" y="633812"/>
                </a:lnTo>
                <a:lnTo>
                  <a:pt x="610645" y="665347"/>
                </a:lnTo>
                <a:lnTo>
                  <a:pt x="584074" y="694154"/>
                </a:lnTo>
                <a:lnTo>
                  <a:pt x="530267" y="744048"/>
                </a:lnTo>
                <a:lnTo>
                  <a:pt x="477109" y="784429"/>
                </a:lnTo>
                <a:lnTo>
                  <a:pt x="451350" y="801345"/>
                </a:lnTo>
                <a:lnTo>
                  <a:pt x="426445" y="816233"/>
                </a:lnTo>
                <a:close/>
              </a:path>
            </a:pathLst>
          </a:custGeom>
          <a:solidFill>
            <a:srgbClr val="F06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20291" y="5301256"/>
            <a:ext cx="1057910" cy="810260"/>
          </a:xfrm>
          <a:custGeom>
            <a:avLst/>
            <a:gdLst/>
            <a:ahLst/>
            <a:cxnLst/>
            <a:rect l="l" t="t" r="r" b="b"/>
            <a:pathLst>
              <a:path w="1057910" h="810260">
                <a:moveTo>
                  <a:pt x="439974" y="809640"/>
                </a:moveTo>
                <a:lnTo>
                  <a:pt x="0" y="809640"/>
                </a:lnTo>
                <a:lnTo>
                  <a:pt x="0" y="238814"/>
                </a:lnTo>
                <a:lnTo>
                  <a:pt x="36929" y="230115"/>
                </a:lnTo>
                <a:lnTo>
                  <a:pt x="77594" y="219674"/>
                </a:lnTo>
                <a:lnTo>
                  <a:pt x="121412" y="207403"/>
                </a:lnTo>
                <a:lnTo>
                  <a:pt x="167801" y="193214"/>
                </a:lnTo>
                <a:lnTo>
                  <a:pt x="216179" y="177017"/>
                </a:lnTo>
                <a:lnTo>
                  <a:pt x="265964" y="158724"/>
                </a:lnTo>
                <a:lnTo>
                  <a:pt x="316574" y="138247"/>
                </a:lnTo>
                <a:lnTo>
                  <a:pt x="367427" y="115497"/>
                </a:lnTo>
                <a:lnTo>
                  <a:pt x="417941" y="90386"/>
                </a:lnTo>
                <a:lnTo>
                  <a:pt x="467533" y="62825"/>
                </a:lnTo>
                <a:lnTo>
                  <a:pt x="515623" y="32726"/>
                </a:lnTo>
                <a:lnTo>
                  <a:pt x="561627" y="0"/>
                </a:lnTo>
                <a:lnTo>
                  <a:pt x="605955" y="6005"/>
                </a:lnTo>
                <a:lnTo>
                  <a:pt x="651381" y="11554"/>
                </a:lnTo>
                <a:lnTo>
                  <a:pt x="697934" y="16637"/>
                </a:lnTo>
                <a:lnTo>
                  <a:pt x="745643" y="21247"/>
                </a:lnTo>
                <a:lnTo>
                  <a:pt x="794538" y="25373"/>
                </a:lnTo>
                <a:lnTo>
                  <a:pt x="844647" y="29008"/>
                </a:lnTo>
                <a:lnTo>
                  <a:pt x="896000" y="32144"/>
                </a:lnTo>
                <a:lnTo>
                  <a:pt x="948625" y="34771"/>
                </a:lnTo>
                <a:lnTo>
                  <a:pt x="1002551" y="36881"/>
                </a:lnTo>
                <a:lnTo>
                  <a:pt x="1057808" y="38465"/>
                </a:lnTo>
                <a:lnTo>
                  <a:pt x="850552" y="145059"/>
                </a:lnTo>
                <a:lnTo>
                  <a:pt x="650474" y="213262"/>
                </a:lnTo>
                <a:lnTo>
                  <a:pt x="499604" y="249485"/>
                </a:lnTo>
                <a:lnTo>
                  <a:pt x="439974" y="260135"/>
                </a:lnTo>
                <a:lnTo>
                  <a:pt x="439974" y="809640"/>
                </a:lnTo>
                <a:close/>
              </a:path>
            </a:pathLst>
          </a:custGeom>
          <a:solidFill>
            <a:srgbClr val="F06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610169" y="5312576"/>
            <a:ext cx="424180" cy="579120"/>
          </a:xfrm>
          <a:custGeom>
            <a:avLst/>
            <a:gdLst/>
            <a:ahLst/>
            <a:cxnLst/>
            <a:rect l="l" t="t" r="r" b="b"/>
            <a:pathLst>
              <a:path w="424179" h="579120">
                <a:moveTo>
                  <a:pt x="329980" y="578518"/>
                </a:moveTo>
                <a:lnTo>
                  <a:pt x="0" y="578518"/>
                </a:lnTo>
                <a:lnTo>
                  <a:pt x="0" y="468617"/>
                </a:lnTo>
                <a:lnTo>
                  <a:pt x="86344" y="37036"/>
                </a:lnTo>
                <a:lnTo>
                  <a:pt x="135648" y="34275"/>
                </a:lnTo>
                <a:lnTo>
                  <a:pt x="184570" y="30828"/>
                </a:lnTo>
                <a:lnTo>
                  <a:pt x="233121" y="26600"/>
                </a:lnTo>
                <a:lnTo>
                  <a:pt x="281311" y="21497"/>
                </a:lnTo>
                <a:lnTo>
                  <a:pt x="329148" y="15426"/>
                </a:lnTo>
                <a:lnTo>
                  <a:pt x="376643" y="8291"/>
                </a:lnTo>
                <a:lnTo>
                  <a:pt x="423805" y="0"/>
                </a:lnTo>
                <a:lnTo>
                  <a:pt x="329980" y="468617"/>
                </a:lnTo>
                <a:lnTo>
                  <a:pt x="329980" y="578518"/>
                </a:lnTo>
                <a:close/>
              </a:path>
            </a:pathLst>
          </a:custGeom>
          <a:solidFill>
            <a:srgbClr val="F06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25191" y="2520873"/>
            <a:ext cx="1100455" cy="879475"/>
          </a:xfrm>
          <a:custGeom>
            <a:avLst/>
            <a:gdLst/>
            <a:ahLst/>
            <a:cxnLst/>
            <a:rect l="l" t="t" r="r" b="b"/>
            <a:pathLst>
              <a:path w="1100454" h="879475">
                <a:moveTo>
                  <a:pt x="0" y="879207"/>
                </a:moveTo>
                <a:lnTo>
                  <a:pt x="1355" y="820277"/>
                </a:lnTo>
                <a:lnTo>
                  <a:pt x="5356" y="764867"/>
                </a:lnTo>
                <a:lnTo>
                  <a:pt x="11907" y="712847"/>
                </a:lnTo>
                <a:lnTo>
                  <a:pt x="20911" y="664084"/>
                </a:lnTo>
                <a:lnTo>
                  <a:pt x="32273" y="618444"/>
                </a:lnTo>
                <a:lnTo>
                  <a:pt x="45896" y="575798"/>
                </a:lnTo>
                <a:lnTo>
                  <a:pt x="61683" y="536011"/>
                </a:lnTo>
                <a:lnTo>
                  <a:pt x="79540" y="498952"/>
                </a:lnTo>
                <a:lnTo>
                  <a:pt x="99369" y="464489"/>
                </a:lnTo>
                <a:lnTo>
                  <a:pt x="121074" y="432489"/>
                </a:lnTo>
                <a:lnTo>
                  <a:pt x="169729" y="375351"/>
                </a:lnTo>
                <a:lnTo>
                  <a:pt x="224733" y="326482"/>
                </a:lnTo>
                <a:lnTo>
                  <a:pt x="285319" y="284822"/>
                </a:lnTo>
                <a:lnTo>
                  <a:pt x="350715" y="249315"/>
                </a:lnTo>
                <a:lnTo>
                  <a:pt x="420153" y="218904"/>
                </a:lnTo>
                <a:lnTo>
                  <a:pt x="456147" y="205279"/>
                </a:lnTo>
                <a:lnTo>
                  <a:pt x="492862" y="192530"/>
                </a:lnTo>
                <a:lnTo>
                  <a:pt x="530203" y="180527"/>
                </a:lnTo>
                <a:lnTo>
                  <a:pt x="568073" y="169137"/>
                </a:lnTo>
                <a:lnTo>
                  <a:pt x="606375" y="158227"/>
                </a:lnTo>
                <a:lnTo>
                  <a:pt x="839897" y="95462"/>
                </a:lnTo>
                <a:lnTo>
                  <a:pt x="878537" y="84216"/>
                </a:lnTo>
                <a:lnTo>
                  <a:pt x="916840" y="72393"/>
                </a:lnTo>
                <a:lnTo>
                  <a:pt x="954710" y="59861"/>
                </a:lnTo>
                <a:lnTo>
                  <a:pt x="992051" y="46488"/>
                </a:lnTo>
                <a:lnTo>
                  <a:pt x="1028766" y="32141"/>
                </a:lnTo>
                <a:lnTo>
                  <a:pt x="1064760" y="16689"/>
                </a:lnTo>
                <a:lnTo>
                  <a:pt x="1099935" y="0"/>
                </a:lnTo>
                <a:lnTo>
                  <a:pt x="1014003" y="461927"/>
                </a:lnTo>
                <a:lnTo>
                  <a:pt x="824951" y="728093"/>
                </a:lnTo>
                <a:lnTo>
                  <a:pt x="642541" y="845732"/>
                </a:lnTo>
                <a:lnTo>
                  <a:pt x="281437" y="845732"/>
                </a:lnTo>
                <a:lnTo>
                  <a:pt x="112674" y="849451"/>
                </a:lnTo>
                <a:lnTo>
                  <a:pt x="25066" y="868048"/>
                </a:lnTo>
                <a:lnTo>
                  <a:pt x="0" y="879207"/>
                </a:lnTo>
                <a:close/>
              </a:path>
              <a:path w="1100454" h="879475">
                <a:moveTo>
                  <a:pt x="549967" y="879207"/>
                </a:moveTo>
                <a:lnTo>
                  <a:pt x="281437" y="845732"/>
                </a:lnTo>
                <a:lnTo>
                  <a:pt x="642541" y="845732"/>
                </a:lnTo>
                <a:lnTo>
                  <a:pt x="635900" y="850014"/>
                </a:lnTo>
                <a:lnTo>
                  <a:pt x="549967" y="879207"/>
                </a:lnTo>
                <a:close/>
              </a:path>
            </a:pathLst>
          </a:custGeom>
          <a:solidFill>
            <a:srgbClr val="F061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00175" y="5781193"/>
            <a:ext cx="550545" cy="330200"/>
          </a:xfrm>
          <a:custGeom>
            <a:avLst/>
            <a:gdLst/>
            <a:ahLst/>
            <a:cxnLst/>
            <a:rect l="l" t="t" r="r" b="b"/>
            <a:pathLst>
              <a:path w="550545" h="330200">
                <a:moveTo>
                  <a:pt x="549967" y="329702"/>
                </a:moveTo>
                <a:lnTo>
                  <a:pt x="0" y="329702"/>
                </a:lnTo>
                <a:lnTo>
                  <a:pt x="0" y="109900"/>
                </a:lnTo>
                <a:lnTo>
                  <a:pt x="439974" y="0"/>
                </a:lnTo>
                <a:lnTo>
                  <a:pt x="549967" y="329702"/>
                </a:lnTo>
                <a:close/>
              </a:path>
            </a:pathLst>
          </a:custGeom>
          <a:solidFill>
            <a:srgbClr val="5C4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20291" y="5781193"/>
            <a:ext cx="550545" cy="330200"/>
          </a:xfrm>
          <a:custGeom>
            <a:avLst/>
            <a:gdLst/>
            <a:ahLst/>
            <a:cxnLst/>
            <a:rect l="l" t="t" r="r" b="b"/>
            <a:pathLst>
              <a:path w="550544" h="330200">
                <a:moveTo>
                  <a:pt x="549967" y="329702"/>
                </a:moveTo>
                <a:lnTo>
                  <a:pt x="0" y="329702"/>
                </a:lnTo>
                <a:lnTo>
                  <a:pt x="0" y="109900"/>
                </a:lnTo>
                <a:lnTo>
                  <a:pt x="439974" y="0"/>
                </a:lnTo>
                <a:lnTo>
                  <a:pt x="549967" y="329702"/>
                </a:lnTo>
                <a:close/>
              </a:path>
            </a:pathLst>
          </a:custGeom>
          <a:solidFill>
            <a:srgbClr val="5C40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70323" y="5781193"/>
            <a:ext cx="550545" cy="330200"/>
          </a:xfrm>
          <a:custGeom>
            <a:avLst/>
            <a:gdLst/>
            <a:ahLst/>
            <a:cxnLst/>
            <a:rect l="l" t="t" r="r" b="b"/>
            <a:pathLst>
              <a:path w="550544" h="330200">
                <a:moveTo>
                  <a:pt x="549967" y="329702"/>
                </a:moveTo>
                <a:lnTo>
                  <a:pt x="0" y="329702"/>
                </a:lnTo>
                <a:lnTo>
                  <a:pt x="0" y="109900"/>
                </a:lnTo>
                <a:lnTo>
                  <a:pt x="439974" y="0"/>
                </a:lnTo>
                <a:lnTo>
                  <a:pt x="549967" y="329702"/>
                </a:lnTo>
                <a:close/>
              </a:path>
            </a:pathLst>
          </a:custGeom>
          <a:solidFill>
            <a:srgbClr val="785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70195" y="5781193"/>
            <a:ext cx="550545" cy="330200"/>
          </a:xfrm>
          <a:custGeom>
            <a:avLst/>
            <a:gdLst/>
            <a:ahLst/>
            <a:cxnLst/>
            <a:rect l="l" t="t" r="r" b="b"/>
            <a:pathLst>
              <a:path w="550545" h="330200">
                <a:moveTo>
                  <a:pt x="549967" y="329702"/>
                </a:moveTo>
                <a:lnTo>
                  <a:pt x="0" y="329702"/>
                </a:lnTo>
                <a:lnTo>
                  <a:pt x="0" y="109900"/>
                </a:lnTo>
                <a:lnTo>
                  <a:pt x="439974" y="0"/>
                </a:lnTo>
                <a:lnTo>
                  <a:pt x="549967" y="329702"/>
                </a:lnTo>
                <a:close/>
              </a:path>
            </a:pathLst>
          </a:custGeom>
          <a:solidFill>
            <a:srgbClr val="7854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00983" y="7476463"/>
            <a:ext cx="2164080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450" spc="465" dirty="0">
                <a:latin typeface="Trebuchet MS"/>
                <a:cs typeface="Trebuchet MS"/>
              </a:rPr>
              <a:t>P</a:t>
            </a:r>
            <a:r>
              <a:rPr sz="10450" dirty="0">
                <a:latin typeface="Trebuchet MS"/>
                <a:cs typeface="Trebuchet MS"/>
              </a:rPr>
              <a:t>I</a:t>
            </a:r>
            <a:r>
              <a:rPr sz="10450" spc="550" dirty="0">
                <a:latin typeface="Trebuchet MS"/>
                <a:cs typeface="Trebuchet MS"/>
              </a:rPr>
              <a:t>G</a:t>
            </a:r>
            <a:endParaRPr sz="104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88890" y="2365848"/>
            <a:ext cx="3195685" cy="42577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84709" y="7476462"/>
            <a:ext cx="2997835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450" spc="1215" dirty="0">
                <a:latin typeface="Trebuchet MS"/>
                <a:cs typeface="Trebuchet MS"/>
              </a:rPr>
              <a:t>D</a:t>
            </a:r>
            <a:r>
              <a:rPr sz="10450" spc="1105" dirty="0">
                <a:latin typeface="Trebuchet MS"/>
                <a:cs typeface="Trebuchet MS"/>
              </a:rPr>
              <a:t>O</a:t>
            </a:r>
            <a:r>
              <a:rPr sz="10450" spc="550" dirty="0">
                <a:latin typeface="Trebuchet MS"/>
                <a:cs typeface="Trebuchet MS"/>
              </a:rPr>
              <a:t>G</a:t>
            </a:r>
            <a:endParaRPr sz="104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4798" y="1748405"/>
            <a:ext cx="3977655" cy="4795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62711" y="7476465"/>
            <a:ext cx="2440940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450" spc="345" dirty="0">
                <a:latin typeface="Trebuchet MS"/>
                <a:cs typeface="Trebuchet MS"/>
              </a:rPr>
              <a:t>C</a:t>
            </a:r>
            <a:r>
              <a:rPr sz="10450" spc="450" dirty="0">
                <a:latin typeface="Trebuchet MS"/>
                <a:cs typeface="Trebuchet MS"/>
              </a:rPr>
              <a:t>A</a:t>
            </a:r>
            <a:r>
              <a:rPr sz="10450" spc="-280" dirty="0">
                <a:latin typeface="Trebuchet MS"/>
                <a:cs typeface="Trebuchet MS"/>
              </a:rPr>
              <a:t>T</a:t>
            </a:r>
            <a:endParaRPr sz="104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03837" y="5344109"/>
            <a:ext cx="662940" cy="1033144"/>
          </a:xfrm>
          <a:custGeom>
            <a:avLst/>
            <a:gdLst/>
            <a:ahLst/>
            <a:cxnLst/>
            <a:rect l="l" t="t" r="r" b="b"/>
            <a:pathLst>
              <a:path w="662939" h="1033145">
                <a:moveTo>
                  <a:pt x="37696" y="891211"/>
                </a:moveTo>
                <a:lnTo>
                  <a:pt x="20823" y="884440"/>
                </a:lnTo>
                <a:lnTo>
                  <a:pt x="7365" y="871239"/>
                </a:lnTo>
                <a:lnTo>
                  <a:pt x="68" y="853879"/>
                </a:lnTo>
                <a:lnTo>
                  <a:pt x="0" y="835693"/>
                </a:lnTo>
                <a:lnTo>
                  <a:pt x="6750" y="818814"/>
                </a:lnTo>
                <a:lnTo>
                  <a:pt x="19909" y="805372"/>
                </a:lnTo>
                <a:lnTo>
                  <a:pt x="233676" y="659993"/>
                </a:lnTo>
                <a:lnTo>
                  <a:pt x="242408" y="652361"/>
                </a:lnTo>
                <a:lnTo>
                  <a:pt x="248939" y="642979"/>
                </a:lnTo>
                <a:lnTo>
                  <a:pt x="253031" y="632303"/>
                </a:lnTo>
                <a:lnTo>
                  <a:pt x="254448" y="620784"/>
                </a:lnTo>
                <a:lnTo>
                  <a:pt x="254448" y="47442"/>
                </a:lnTo>
                <a:lnTo>
                  <a:pt x="258175" y="28977"/>
                </a:lnTo>
                <a:lnTo>
                  <a:pt x="268337" y="13897"/>
                </a:lnTo>
                <a:lnTo>
                  <a:pt x="283409" y="3728"/>
                </a:lnTo>
                <a:lnTo>
                  <a:pt x="301862" y="0"/>
                </a:lnTo>
                <a:lnTo>
                  <a:pt x="368150" y="0"/>
                </a:lnTo>
                <a:lnTo>
                  <a:pt x="386604" y="3728"/>
                </a:lnTo>
                <a:lnTo>
                  <a:pt x="401675" y="13897"/>
                </a:lnTo>
                <a:lnTo>
                  <a:pt x="411838" y="28977"/>
                </a:lnTo>
                <a:lnTo>
                  <a:pt x="415564" y="47442"/>
                </a:lnTo>
                <a:lnTo>
                  <a:pt x="415564" y="623375"/>
                </a:lnTo>
                <a:lnTo>
                  <a:pt x="416981" y="634894"/>
                </a:lnTo>
                <a:lnTo>
                  <a:pt x="421074" y="645570"/>
                </a:lnTo>
                <a:lnTo>
                  <a:pt x="427605" y="654952"/>
                </a:lnTo>
                <a:lnTo>
                  <a:pt x="436337" y="662584"/>
                </a:lnTo>
                <a:lnTo>
                  <a:pt x="609302" y="780184"/>
                </a:lnTo>
                <a:lnTo>
                  <a:pt x="238386" y="780184"/>
                </a:lnTo>
                <a:lnTo>
                  <a:pt x="213536" y="788445"/>
                </a:lnTo>
                <a:lnTo>
                  <a:pt x="73250" y="883849"/>
                </a:lnTo>
                <a:lnTo>
                  <a:pt x="55875" y="891149"/>
                </a:lnTo>
                <a:lnTo>
                  <a:pt x="37696" y="891211"/>
                </a:lnTo>
                <a:close/>
              </a:path>
              <a:path w="662939" h="1033145">
                <a:moveTo>
                  <a:pt x="348474" y="1032725"/>
                </a:moveTo>
                <a:lnTo>
                  <a:pt x="321539" y="1032725"/>
                </a:lnTo>
                <a:lnTo>
                  <a:pt x="316553" y="1031717"/>
                </a:lnTo>
                <a:lnTo>
                  <a:pt x="301481" y="1021549"/>
                </a:lnTo>
                <a:lnTo>
                  <a:pt x="291319" y="1006468"/>
                </a:lnTo>
                <a:lnTo>
                  <a:pt x="287592" y="988004"/>
                </a:lnTo>
                <a:lnTo>
                  <a:pt x="287592" y="827654"/>
                </a:lnTo>
                <a:lnTo>
                  <a:pt x="280447" y="802460"/>
                </a:lnTo>
                <a:lnTo>
                  <a:pt x="262367" y="785746"/>
                </a:lnTo>
                <a:lnTo>
                  <a:pt x="238386" y="780184"/>
                </a:lnTo>
                <a:lnTo>
                  <a:pt x="609302" y="780184"/>
                </a:lnTo>
                <a:lnTo>
                  <a:pt x="613113" y="782775"/>
                </a:lnTo>
                <a:lnTo>
                  <a:pt x="431627" y="782775"/>
                </a:lnTo>
                <a:lnTo>
                  <a:pt x="407645" y="788337"/>
                </a:lnTo>
                <a:lnTo>
                  <a:pt x="389566" y="805051"/>
                </a:lnTo>
                <a:lnTo>
                  <a:pt x="382420" y="830245"/>
                </a:lnTo>
                <a:lnTo>
                  <a:pt x="382420" y="988004"/>
                </a:lnTo>
                <a:lnTo>
                  <a:pt x="378694" y="1006468"/>
                </a:lnTo>
                <a:lnTo>
                  <a:pt x="368531" y="1021549"/>
                </a:lnTo>
                <a:lnTo>
                  <a:pt x="353460" y="1031717"/>
                </a:lnTo>
                <a:lnTo>
                  <a:pt x="348474" y="1032725"/>
                </a:lnTo>
                <a:close/>
              </a:path>
              <a:path w="662939" h="1033145">
                <a:moveTo>
                  <a:pt x="624836" y="888692"/>
                </a:moveTo>
                <a:lnTo>
                  <a:pt x="606657" y="888641"/>
                </a:lnTo>
                <a:lnTo>
                  <a:pt x="589282" y="881373"/>
                </a:lnTo>
                <a:lnTo>
                  <a:pt x="456477" y="791036"/>
                </a:lnTo>
                <a:lnTo>
                  <a:pt x="431627" y="782775"/>
                </a:lnTo>
                <a:lnTo>
                  <a:pt x="613113" y="782775"/>
                </a:lnTo>
                <a:lnTo>
                  <a:pt x="642623" y="802839"/>
                </a:lnTo>
                <a:lnTo>
                  <a:pt x="655782" y="816314"/>
                </a:lnTo>
                <a:lnTo>
                  <a:pt x="662533" y="833211"/>
                </a:lnTo>
                <a:lnTo>
                  <a:pt x="662464" y="851403"/>
                </a:lnTo>
                <a:lnTo>
                  <a:pt x="655167" y="868764"/>
                </a:lnTo>
                <a:lnTo>
                  <a:pt x="641709" y="881932"/>
                </a:lnTo>
                <a:lnTo>
                  <a:pt x="624836" y="888692"/>
                </a:lnTo>
                <a:close/>
              </a:path>
            </a:pathLst>
          </a:custGeom>
          <a:solidFill>
            <a:srgbClr val="F474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63342" y="5344109"/>
            <a:ext cx="662940" cy="1033144"/>
          </a:xfrm>
          <a:custGeom>
            <a:avLst/>
            <a:gdLst/>
            <a:ahLst/>
            <a:cxnLst/>
            <a:rect l="l" t="t" r="r" b="b"/>
            <a:pathLst>
              <a:path w="662939" h="1033145">
                <a:moveTo>
                  <a:pt x="37668" y="891211"/>
                </a:moveTo>
                <a:lnTo>
                  <a:pt x="20798" y="884440"/>
                </a:lnTo>
                <a:lnTo>
                  <a:pt x="7365" y="871239"/>
                </a:lnTo>
                <a:lnTo>
                  <a:pt x="68" y="853879"/>
                </a:lnTo>
                <a:lnTo>
                  <a:pt x="0" y="835693"/>
                </a:lnTo>
                <a:lnTo>
                  <a:pt x="6750" y="818814"/>
                </a:lnTo>
                <a:lnTo>
                  <a:pt x="19909" y="805372"/>
                </a:lnTo>
                <a:lnTo>
                  <a:pt x="233676" y="659993"/>
                </a:lnTo>
                <a:lnTo>
                  <a:pt x="242374" y="652361"/>
                </a:lnTo>
                <a:lnTo>
                  <a:pt x="248888" y="642979"/>
                </a:lnTo>
                <a:lnTo>
                  <a:pt x="252975" y="632303"/>
                </a:lnTo>
                <a:lnTo>
                  <a:pt x="254391" y="620784"/>
                </a:lnTo>
                <a:lnTo>
                  <a:pt x="254391" y="47442"/>
                </a:lnTo>
                <a:lnTo>
                  <a:pt x="258117" y="28977"/>
                </a:lnTo>
                <a:lnTo>
                  <a:pt x="268280" y="13897"/>
                </a:lnTo>
                <a:lnTo>
                  <a:pt x="283351" y="3728"/>
                </a:lnTo>
                <a:lnTo>
                  <a:pt x="301805" y="0"/>
                </a:lnTo>
                <a:lnTo>
                  <a:pt x="368093" y="0"/>
                </a:lnTo>
                <a:lnTo>
                  <a:pt x="386571" y="3728"/>
                </a:lnTo>
                <a:lnTo>
                  <a:pt x="401639" y="13897"/>
                </a:lnTo>
                <a:lnTo>
                  <a:pt x="411788" y="28977"/>
                </a:lnTo>
                <a:lnTo>
                  <a:pt x="415507" y="47442"/>
                </a:lnTo>
                <a:lnTo>
                  <a:pt x="415507" y="623375"/>
                </a:lnTo>
                <a:lnTo>
                  <a:pt x="416932" y="634894"/>
                </a:lnTo>
                <a:lnTo>
                  <a:pt x="421038" y="645570"/>
                </a:lnTo>
                <a:lnTo>
                  <a:pt x="427572" y="654952"/>
                </a:lnTo>
                <a:lnTo>
                  <a:pt x="436279" y="662584"/>
                </a:lnTo>
                <a:lnTo>
                  <a:pt x="609245" y="780184"/>
                </a:lnTo>
                <a:lnTo>
                  <a:pt x="238328" y="780184"/>
                </a:lnTo>
                <a:lnTo>
                  <a:pt x="213479" y="788445"/>
                </a:lnTo>
                <a:lnTo>
                  <a:pt x="73192" y="883849"/>
                </a:lnTo>
                <a:lnTo>
                  <a:pt x="55843" y="891149"/>
                </a:lnTo>
                <a:lnTo>
                  <a:pt x="37668" y="891211"/>
                </a:lnTo>
                <a:close/>
              </a:path>
              <a:path w="662939" h="1033145">
                <a:moveTo>
                  <a:pt x="348434" y="1032725"/>
                </a:moveTo>
                <a:lnTo>
                  <a:pt x="321481" y="1032725"/>
                </a:lnTo>
                <a:lnTo>
                  <a:pt x="316495" y="1031717"/>
                </a:lnTo>
                <a:lnTo>
                  <a:pt x="301424" y="1021549"/>
                </a:lnTo>
                <a:lnTo>
                  <a:pt x="291261" y="1006468"/>
                </a:lnTo>
                <a:lnTo>
                  <a:pt x="287535" y="988004"/>
                </a:lnTo>
                <a:lnTo>
                  <a:pt x="287535" y="827654"/>
                </a:lnTo>
                <a:lnTo>
                  <a:pt x="280390" y="802460"/>
                </a:lnTo>
                <a:lnTo>
                  <a:pt x="262310" y="785746"/>
                </a:lnTo>
                <a:lnTo>
                  <a:pt x="238328" y="780184"/>
                </a:lnTo>
                <a:lnTo>
                  <a:pt x="609245" y="780184"/>
                </a:lnTo>
                <a:lnTo>
                  <a:pt x="613055" y="782775"/>
                </a:lnTo>
                <a:lnTo>
                  <a:pt x="431618" y="782775"/>
                </a:lnTo>
                <a:lnTo>
                  <a:pt x="407617" y="788337"/>
                </a:lnTo>
                <a:lnTo>
                  <a:pt x="389517" y="805051"/>
                </a:lnTo>
                <a:lnTo>
                  <a:pt x="382363" y="830245"/>
                </a:lnTo>
                <a:lnTo>
                  <a:pt x="382363" y="988004"/>
                </a:lnTo>
                <a:lnTo>
                  <a:pt x="378644" y="1006468"/>
                </a:lnTo>
                <a:lnTo>
                  <a:pt x="368496" y="1021549"/>
                </a:lnTo>
                <a:lnTo>
                  <a:pt x="353427" y="1031717"/>
                </a:lnTo>
                <a:lnTo>
                  <a:pt x="348434" y="1032725"/>
                </a:lnTo>
                <a:close/>
              </a:path>
              <a:path w="662939" h="1033145">
                <a:moveTo>
                  <a:pt x="624807" y="888692"/>
                </a:moveTo>
                <a:lnTo>
                  <a:pt x="606632" y="888641"/>
                </a:lnTo>
                <a:lnTo>
                  <a:pt x="589282" y="881373"/>
                </a:lnTo>
                <a:lnTo>
                  <a:pt x="456477" y="791036"/>
                </a:lnTo>
                <a:lnTo>
                  <a:pt x="431618" y="782775"/>
                </a:lnTo>
                <a:lnTo>
                  <a:pt x="613055" y="782775"/>
                </a:lnTo>
                <a:lnTo>
                  <a:pt x="642566" y="802839"/>
                </a:lnTo>
                <a:lnTo>
                  <a:pt x="655725" y="816314"/>
                </a:lnTo>
                <a:lnTo>
                  <a:pt x="662475" y="833211"/>
                </a:lnTo>
                <a:lnTo>
                  <a:pt x="662407" y="851403"/>
                </a:lnTo>
                <a:lnTo>
                  <a:pt x="655110" y="868764"/>
                </a:lnTo>
                <a:lnTo>
                  <a:pt x="641677" y="881932"/>
                </a:lnTo>
                <a:lnTo>
                  <a:pt x="624807" y="888692"/>
                </a:lnTo>
                <a:close/>
              </a:path>
            </a:pathLst>
          </a:custGeom>
          <a:solidFill>
            <a:srgbClr val="F474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53919" y="3116379"/>
            <a:ext cx="560070" cy="400050"/>
          </a:xfrm>
          <a:custGeom>
            <a:avLst/>
            <a:gdLst/>
            <a:ahLst/>
            <a:cxnLst/>
            <a:rect l="l" t="t" r="r" b="b"/>
            <a:pathLst>
              <a:path w="560069" h="400050">
                <a:moveTo>
                  <a:pt x="559764" y="399519"/>
                </a:moveTo>
                <a:lnTo>
                  <a:pt x="0" y="124249"/>
                </a:lnTo>
                <a:lnTo>
                  <a:pt x="480184" y="0"/>
                </a:lnTo>
                <a:lnTo>
                  <a:pt x="559764" y="399519"/>
                </a:lnTo>
                <a:close/>
              </a:path>
            </a:pathLst>
          </a:custGeom>
          <a:solidFill>
            <a:srgbClr val="F474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97946" y="2284694"/>
            <a:ext cx="2540" cy="25400"/>
          </a:xfrm>
          <a:custGeom>
            <a:avLst/>
            <a:gdLst/>
            <a:ahLst/>
            <a:cxnLst/>
            <a:rect l="l" t="t" r="r" b="b"/>
            <a:pathLst>
              <a:path w="2539" h="25400">
                <a:moveTo>
                  <a:pt x="115" y="24988"/>
                </a:moveTo>
                <a:lnTo>
                  <a:pt x="0" y="0"/>
                </a:lnTo>
                <a:lnTo>
                  <a:pt x="1442" y="5944"/>
                </a:lnTo>
                <a:lnTo>
                  <a:pt x="1999" y="12105"/>
                </a:lnTo>
                <a:lnTo>
                  <a:pt x="1585" y="18460"/>
                </a:lnTo>
                <a:lnTo>
                  <a:pt x="115" y="24988"/>
                </a:lnTo>
                <a:close/>
              </a:path>
            </a:pathLst>
          </a:custGeom>
          <a:solidFill>
            <a:srgbClr val="BC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2658" y="1938610"/>
            <a:ext cx="995044" cy="840105"/>
          </a:xfrm>
          <a:custGeom>
            <a:avLst/>
            <a:gdLst/>
            <a:ahLst/>
            <a:cxnLst/>
            <a:rect l="l" t="t" r="r" b="b"/>
            <a:pathLst>
              <a:path w="995045" h="840105">
                <a:moveTo>
                  <a:pt x="800254" y="371071"/>
                </a:moveTo>
                <a:lnTo>
                  <a:pt x="135402" y="371071"/>
                </a:lnTo>
                <a:lnTo>
                  <a:pt x="136873" y="364544"/>
                </a:lnTo>
                <a:lnTo>
                  <a:pt x="137286" y="358189"/>
                </a:lnTo>
                <a:lnTo>
                  <a:pt x="136729" y="352028"/>
                </a:lnTo>
                <a:lnTo>
                  <a:pt x="135287" y="346083"/>
                </a:lnTo>
                <a:lnTo>
                  <a:pt x="135806" y="299447"/>
                </a:lnTo>
                <a:lnTo>
                  <a:pt x="138452" y="252983"/>
                </a:lnTo>
                <a:lnTo>
                  <a:pt x="144592" y="207081"/>
                </a:lnTo>
                <a:lnTo>
                  <a:pt x="155599" y="162128"/>
                </a:lnTo>
                <a:lnTo>
                  <a:pt x="175979" y="113145"/>
                </a:lnTo>
                <a:lnTo>
                  <a:pt x="205308" y="69042"/>
                </a:lnTo>
                <a:lnTo>
                  <a:pt x="243128" y="33165"/>
                </a:lnTo>
                <a:lnTo>
                  <a:pt x="288980" y="8861"/>
                </a:lnTo>
                <a:lnTo>
                  <a:pt x="335586" y="0"/>
                </a:lnTo>
                <a:lnTo>
                  <a:pt x="382910" y="4384"/>
                </a:lnTo>
                <a:lnTo>
                  <a:pt x="427374" y="21184"/>
                </a:lnTo>
                <a:lnTo>
                  <a:pt x="465403" y="49567"/>
                </a:lnTo>
                <a:lnTo>
                  <a:pt x="493471" y="87867"/>
                </a:lnTo>
                <a:lnTo>
                  <a:pt x="509904" y="132498"/>
                </a:lnTo>
                <a:lnTo>
                  <a:pt x="513897" y="179882"/>
                </a:lnTo>
                <a:lnTo>
                  <a:pt x="504646" y="226440"/>
                </a:lnTo>
                <a:lnTo>
                  <a:pt x="770691" y="226440"/>
                </a:lnTo>
                <a:lnTo>
                  <a:pt x="774870" y="230970"/>
                </a:lnTo>
                <a:lnTo>
                  <a:pt x="794896" y="270471"/>
                </a:lnTo>
                <a:lnTo>
                  <a:pt x="804610" y="313970"/>
                </a:lnTo>
                <a:lnTo>
                  <a:pt x="803717" y="358535"/>
                </a:lnTo>
                <a:lnTo>
                  <a:pt x="800254" y="371071"/>
                </a:lnTo>
                <a:close/>
              </a:path>
              <a:path w="995045" h="840105">
                <a:moveTo>
                  <a:pt x="770691" y="226440"/>
                </a:moveTo>
                <a:lnTo>
                  <a:pt x="504646" y="226440"/>
                </a:lnTo>
                <a:lnTo>
                  <a:pt x="536722" y="195847"/>
                </a:lnTo>
                <a:lnTo>
                  <a:pt x="575878" y="175170"/>
                </a:lnTo>
                <a:lnTo>
                  <a:pt x="619190" y="164748"/>
                </a:lnTo>
                <a:lnTo>
                  <a:pt x="663733" y="164919"/>
                </a:lnTo>
                <a:lnTo>
                  <a:pt x="706586" y="176024"/>
                </a:lnTo>
                <a:lnTo>
                  <a:pt x="744824" y="198401"/>
                </a:lnTo>
                <a:lnTo>
                  <a:pt x="770691" y="226440"/>
                </a:lnTo>
                <a:close/>
              </a:path>
              <a:path w="995045" h="840105">
                <a:moveTo>
                  <a:pt x="728851" y="839689"/>
                </a:moveTo>
                <a:lnTo>
                  <a:pt x="677156" y="833119"/>
                </a:lnTo>
                <a:lnTo>
                  <a:pt x="611925" y="812967"/>
                </a:lnTo>
                <a:lnTo>
                  <a:pt x="263489" y="658376"/>
                </a:lnTo>
                <a:lnTo>
                  <a:pt x="219758" y="638284"/>
                </a:lnTo>
                <a:lnTo>
                  <a:pt x="176279" y="616387"/>
                </a:lnTo>
                <a:lnTo>
                  <a:pt x="134418" y="591995"/>
                </a:lnTo>
                <a:lnTo>
                  <a:pt x="95542" y="564416"/>
                </a:lnTo>
                <a:lnTo>
                  <a:pt x="61016" y="532960"/>
                </a:lnTo>
                <a:lnTo>
                  <a:pt x="32207" y="496935"/>
                </a:lnTo>
                <a:lnTo>
                  <a:pt x="10479" y="455651"/>
                </a:lnTo>
                <a:lnTo>
                  <a:pt x="484" y="418222"/>
                </a:lnTo>
                <a:lnTo>
                  <a:pt x="0" y="379557"/>
                </a:lnTo>
                <a:lnTo>
                  <a:pt x="10682" y="343990"/>
                </a:lnTo>
                <a:lnTo>
                  <a:pt x="34186" y="315856"/>
                </a:lnTo>
                <a:lnTo>
                  <a:pt x="62437" y="305106"/>
                </a:lnTo>
                <a:lnTo>
                  <a:pt x="93001" y="308494"/>
                </a:lnTo>
                <a:lnTo>
                  <a:pt x="119433" y="323119"/>
                </a:lnTo>
                <a:lnTo>
                  <a:pt x="135287" y="346083"/>
                </a:lnTo>
                <a:lnTo>
                  <a:pt x="135402" y="371071"/>
                </a:lnTo>
                <a:lnTo>
                  <a:pt x="800254" y="371071"/>
                </a:lnTo>
                <a:lnTo>
                  <a:pt x="791923" y="401231"/>
                </a:lnTo>
                <a:lnTo>
                  <a:pt x="768934" y="439126"/>
                </a:lnTo>
                <a:lnTo>
                  <a:pt x="868140" y="439126"/>
                </a:lnTo>
                <a:lnTo>
                  <a:pt x="930170" y="470981"/>
                </a:lnTo>
                <a:lnTo>
                  <a:pt x="960409" y="501903"/>
                </a:lnTo>
                <a:lnTo>
                  <a:pt x="982011" y="539251"/>
                </a:lnTo>
                <a:lnTo>
                  <a:pt x="994588" y="589091"/>
                </a:lnTo>
                <a:lnTo>
                  <a:pt x="993526" y="640475"/>
                </a:lnTo>
                <a:lnTo>
                  <a:pt x="980088" y="690569"/>
                </a:lnTo>
                <a:lnTo>
                  <a:pt x="955536" y="736537"/>
                </a:lnTo>
                <a:lnTo>
                  <a:pt x="921132" y="775543"/>
                </a:lnTo>
                <a:lnTo>
                  <a:pt x="878993" y="805398"/>
                </a:lnTo>
                <a:lnTo>
                  <a:pt x="831648" y="825955"/>
                </a:lnTo>
                <a:lnTo>
                  <a:pt x="780974" y="837343"/>
                </a:lnTo>
                <a:lnTo>
                  <a:pt x="728851" y="839689"/>
                </a:lnTo>
                <a:close/>
              </a:path>
              <a:path w="995045" h="840105">
                <a:moveTo>
                  <a:pt x="868140" y="439126"/>
                </a:moveTo>
                <a:lnTo>
                  <a:pt x="768934" y="439126"/>
                </a:lnTo>
                <a:lnTo>
                  <a:pt x="810675" y="430558"/>
                </a:lnTo>
                <a:lnTo>
                  <a:pt x="852998" y="433929"/>
                </a:lnTo>
                <a:lnTo>
                  <a:pt x="868140" y="439126"/>
                </a:lnTo>
                <a:close/>
              </a:path>
            </a:pathLst>
          </a:custGeom>
          <a:solidFill>
            <a:srgbClr val="BC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25300" y="2478782"/>
            <a:ext cx="3179445" cy="3048000"/>
          </a:xfrm>
          <a:custGeom>
            <a:avLst/>
            <a:gdLst/>
            <a:ahLst/>
            <a:cxnLst/>
            <a:rect l="l" t="t" r="r" b="b"/>
            <a:pathLst>
              <a:path w="3179445" h="3048000">
                <a:moveTo>
                  <a:pt x="2096468" y="3047497"/>
                </a:moveTo>
                <a:lnTo>
                  <a:pt x="1232597" y="3047497"/>
                </a:lnTo>
                <a:lnTo>
                  <a:pt x="1184387" y="3046796"/>
                </a:lnTo>
                <a:lnTo>
                  <a:pt x="1136632" y="3044699"/>
                </a:lnTo>
                <a:lnTo>
                  <a:pt x="1089366" y="3041212"/>
                </a:lnTo>
                <a:lnTo>
                  <a:pt x="1042624" y="3036342"/>
                </a:lnTo>
                <a:lnTo>
                  <a:pt x="996441" y="3030096"/>
                </a:lnTo>
                <a:lnTo>
                  <a:pt x="950852" y="3022480"/>
                </a:lnTo>
                <a:lnTo>
                  <a:pt x="905893" y="3013501"/>
                </a:lnTo>
                <a:lnTo>
                  <a:pt x="861597" y="3003166"/>
                </a:lnTo>
                <a:lnTo>
                  <a:pt x="818000" y="2991481"/>
                </a:lnTo>
                <a:lnTo>
                  <a:pt x="775137" y="2978455"/>
                </a:lnTo>
                <a:lnTo>
                  <a:pt x="733043" y="2964092"/>
                </a:lnTo>
                <a:lnTo>
                  <a:pt x="691752" y="2948400"/>
                </a:lnTo>
                <a:lnTo>
                  <a:pt x="651300" y="2931386"/>
                </a:lnTo>
                <a:lnTo>
                  <a:pt x="611722" y="2913057"/>
                </a:lnTo>
                <a:lnTo>
                  <a:pt x="573052" y="2893419"/>
                </a:lnTo>
                <a:lnTo>
                  <a:pt x="535325" y="2872478"/>
                </a:lnTo>
                <a:lnTo>
                  <a:pt x="498577" y="2850243"/>
                </a:lnTo>
                <a:lnTo>
                  <a:pt x="462842" y="2826719"/>
                </a:lnTo>
                <a:lnTo>
                  <a:pt x="428155" y="2801913"/>
                </a:lnTo>
                <a:lnTo>
                  <a:pt x="394551" y="2775832"/>
                </a:lnTo>
                <a:lnTo>
                  <a:pt x="362065" y="2748483"/>
                </a:lnTo>
                <a:lnTo>
                  <a:pt x="330733" y="2719873"/>
                </a:lnTo>
                <a:lnTo>
                  <a:pt x="300588" y="2690007"/>
                </a:lnTo>
                <a:lnTo>
                  <a:pt x="271666" y="2658894"/>
                </a:lnTo>
                <a:lnTo>
                  <a:pt x="244002" y="2626540"/>
                </a:lnTo>
                <a:lnTo>
                  <a:pt x="217630" y="2592951"/>
                </a:lnTo>
                <a:lnTo>
                  <a:pt x="192586" y="2558134"/>
                </a:lnTo>
                <a:lnTo>
                  <a:pt x="168905" y="2522097"/>
                </a:lnTo>
                <a:lnTo>
                  <a:pt x="146622" y="2484845"/>
                </a:lnTo>
                <a:lnTo>
                  <a:pt x="125770" y="2446386"/>
                </a:lnTo>
                <a:lnTo>
                  <a:pt x="106386" y="2406726"/>
                </a:lnTo>
                <a:lnTo>
                  <a:pt x="88505" y="2365872"/>
                </a:lnTo>
                <a:lnTo>
                  <a:pt x="72160" y="2323831"/>
                </a:lnTo>
                <a:lnTo>
                  <a:pt x="57388" y="2280610"/>
                </a:lnTo>
                <a:lnTo>
                  <a:pt x="44223" y="2236215"/>
                </a:lnTo>
                <a:lnTo>
                  <a:pt x="32700" y="2190653"/>
                </a:lnTo>
                <a:lnTo>
                  <a:pt x="22854" y="2143931"/>
                </a:lnTo>
                <a:lnTo>
                  <a:pt x="14719" y="2096056"/>
                </a:lnTo>
                <a:lnTo>
                  <a:pt x="8332" y="2047034"/>
                </a:lnTo>
                <a:lnTo>
                  <a:pt x="3726" y="1996872"/>
                </a:lnTo>
                <a:lnTo>
                  <a:pt x="937" y="1945577"/>
                </a:lnTo>
                <a:lnTo>
                  <a:pt x="0" y="1893156"/>
                </a:lnTo>
                <a:lnTo>
                  <a:pt x="0" y="1409287"/>
                </a:lnTo>
                <a:lnTo>
                  <a:pt x="514" y="1370425"/>
                </a:lnTo>
                <a:lnTo>
                  <a:pt x="2042" y="1331833"/>
                </a:lnTo>
                <a:lnTo>
                  <a:pt x="4563" y="1293522"/>
                </a:lnTo>
                <a:lnTo>
                  <a:pt x="8018" y="1255903"/>
                </a:lnTo>
                <a:lnTo>
                  <a:pt x="8055" y="637596"/>
                </a:lnTo>
                <a:lnTo>
                  <a:pt x="9809" y="587768"/>
                </a:lnTo>
                <a:lnTo>
                  <a:pt x="14982" y="538989"/>
                </a:lnTo>
                <a:lnTo>
                  <a:pt x="23445" y="491401"/>
                </a:lnTo>
                <a:lnTo>
                  <a:pt x="35070" y="445145"/>
                </a:lnTo>
                <a:lnTo>
                  <a:pt x="49725" y="400363"/>
                </a:lnTo>
                <a:lnTo>
                  <a:pt x="67283" y="357197"/>
                </a:lnTo>
                <a:lnTo>
                  <a:pt x="87612" y="315789"/>
                </a:lnTo>
                <a:lnTo>
                  <a:pt x="110584" y="276280"/>
                </a:lnTo>
                <a:lnTo>
                  <a:pt x="136068" y="238812"/>
                </a:lnTo>
                <a:lnTo>
                  <a:pt x="163936" y="203527"/>
                </a:lnTo>
                <a:lnTo>
                  <a:pt x="194058" y="170566"/>
                </a:lnTo>
                <a:lnTo>
                  <a:pt x="226304" y="140072"/>
                </a:lnTo>
                <a:lnTo>
                  <a:pt x="260544" y="112186"/>
                </a:lnTo>
                <a:lnTo>
                  <a:pt x="296650" y="87050"/>
                </a:lnTo>
                <a:lnTo>
                  <a:pt x="334490" y="64806"/>
                </a:lnTo>
                <a:lnTo>
                  <a:pt x="373937" y="45594"/>
                </a:lnTo>
                <a:lnTo>
                  <a:pt x="414860" y="29558"/>
                </a:lnTo>
                <a:lnTo>
                  <a:pt x="457129" y="16839"/>
                </a:lnTo>
                <a:lnTo>
                  <a:pt x="500615" y="7578"/>
                </a:lnTo>
                <a:lnTo>
                  <a:pt x="545189" y="1918"/>
                </a:lnTo>
                <a:lnTo>
                  <a:pt x="590721" y="0"/>
                </a:lnTo>
                <a:lnTo>
                  <a:pt x="605452" y="0"/>
                </a:lnTo>
                <a:lnTo>
                  <a:pt x="652110" y="2292"/>
                </a:lnTo>
                <a:lnTo>
                  <a:pt x="697594" y="9037"/>
                </a:lnTo>
                <a:lnTo>
                  <a:pt x="741725" y="20037"/>
                </a:lnTo>
                <a:lnTo>
                  <a:pt x="784320" y="35094"/>
                </a:lnTo>
                <a:lnTo>
                  <a:pt x="825200" y="54010"/>
                </a:lnTo>
                <a:lnTo>
                  <a:pt x="864182" y="76586"/>
                </a:lnTo>
                <a:lnTo>
                  <a:pt x="901086" y="102625"/>
                </a:lnTo>
                <a:lnTo>
                  <a:pt x="935730" y="131929"/>
                </a:lnTo>
                <a:lnTo>
                  <a:pt x="967935" y="164300"/>
                </a:lnTo>
                <a:lnTo>
                  <a:pt x="997518" y="199539"/>
                </a:lnTo>
                <a:lnTo>
                  <a:pt x="1024298" y="237449"/>
                </a:lnTo>
                <a:lnTo>
                  <a:pt x="1048095" y="277831"/>
                </a:lnTo>
                <a:lnTo>
                  <a:pt x="1068728" y="320489"/>
                </a:lnTo>
                <a:lnTo>
                  <a:pt x="1086015" y="365222"/>
                </a:lnTo>
                <a:lnTo>
                  <a:pt x="1099776" y="411834"/>
                </a:lnTo>
                <a:lnTo>
                  <a:pt x="1109829" y="460127"/>
                </a:lnTo>
                <a:lnTo>
                  <a:pt x="1115994" y="509903"/>
                </a:lnTo>
                <a:lnTo>
                  <a:pt x="1118089" y="560963"/>
                </a:lnTo>
                <a:lnTo>
                  <a:pt x="1118089" y="1113462"/>
                </a:lnTo>
                <a:lnTo>
                  <a:pt x="1120212" y="1162327"/>
                </a:lnTo>
                <a:lnTo>
                  <a:pt x="1126451" y="1209878"/>
                </a:lnTo>
                <a:lnTo>
                  <a:pt x="1136611" y="1255903"/>
                </a:lnTo>
                <a:lnTo>
                  <a:pt x="1150499" y="1300190"/>
                </a:lnTo>
                <a:lnTo>
                  <a:pt x="1167921" y="1342524"/>
                </a:lnTo>
                <a:lnTo>
                  <a:pt x="1188681" y="1382694"/>
                </a:lnTo>
                <a:lnTo>
                  <a:pt x="1212586" y="1420487"/>
                </a:lnTo>
                <a:lnTo>
                  <a:pt x="1239442" y="1455690"/>
                </a:lnTo>
                <a:lnTo>
                  <a:pt x="1269055" y="1488090"/>
                </a:lnTo>
                <a:lnTo>
                  <a:pt x="1301229" y="1517476"/>
                </a:lnTo>
                <a:lnTo>
                  <a:pt x="1335771" y="1543633"/>
                </a:lnTo>
                <a:lnTo>
                  <a:pt x="1372487" y="1566350"/>
                </a:lnTo>
                <a:lnTo>
                  <a:pt x="1411183" y="1585413"/>
                </a:lnTo>
                <a:lnTo>
                  <a:pt x="1451663" y="1600610"/>
                </a:lnTo>
                <a:lnTo>
                  <a:pt x="1493735" y="1611729"/>
                </a:lnTo>
                <a:lnTo>
                  <a:pt x="1537203" y="1618556"/>
                </a:lnTo>
                <a:lnTo>
                  <a:pt x="1581874" y="1620879"/>
                </a:lnTo>
                <a:lnTo>
                  <a:pt x="3098247" y="1620879"/>
                </a:lnTo>
                <a:lnTo>
                  <a:pt x="3017420" y="1862813"/>
                </a:lnTo>
                <a:lnTo>
                  <a:pt x="3016912" y="1920753"/>
                </a:lnTo>
                <a:lnTo>
                  <a:pt x="3015372" y="1977436"/>
                </a:lnTo>
                <a:lnTo>
                  <a:pt x="3012781" y="2032845"/>
                </a:lnTo>
                <a:lnTo>
                  <a:pt x="3009117" y="2086964"/>
                </a:lnTo>
                <a:lnTo>
                  <a:pt x="3004359" y="2139778"/>
                </a:lnTo>
                <a:lnTo>
                  <a:pt x="2998487" y="2191272"/>
                </a:lnTo>
                <a:lnTo>
                  <a:pt x="2991478" y="2241429"/>
                </a:lnTo>
                <a:lnTo>
                  <a:pt x="2983313" y="2290234"/>
                </a:lnTo>
                <a:lnTo>
                  <a:pt x="2973970" y="2337670"/>
                </a:lnTo>
                <a:lnTo>
                  <a:pt x="2963429" y="2383723"/>
                </a:lnTo>
                <a:lnTo>
                  <a:pt x="2951668" y="2428377"/>
                </a:lnTo>
                <a:lnTo>
                  <a:pt x="2938666" y="2471615"/>
                </a:lnTo>
                <a:lnTo>
                  <a:pt x="2924403" y="2513422"/>
                </a:lnTo>
                <a:lnTo>
                  <a:pt x="2908857" y="2553783"/>
                </a:lnTo>
                <a:lnTo>
                  <a:pt x="2892007" y="2592681"/>
                </a:lnTo>
                <a:lnTo>
                  <a:pt x="2873834" y="2630101"/>
                </a:lnTo>
                <a:lnTo>
                  <a:pt x="2854314" y="2666026"/>
                </a:lnTo>
                <a:lnTo>
                  <a:pt x="2833429" y="2700443"/>
                </a:lnTo>
                <a:lnTo>
                  <a:pt x="2811155" y="2733333"/>
                </a:lnTo>
                <a:lnTo>
                  <a:pt x="2787474" y="2764683"/>
                </a:lnTo>
                <a:lnTo>
                  <a:pt x="2762363" y="2794476"/>
                </a:lnTo>
                <a:lnTo>
                  <a:pt x="2735802" y="2822696"/>
                </a:lnTo>
                <a:lnTo>
                  <a:pt x="2707769" y="2849328"/>
                </a:lnTo>
                <a:lnTo>
                  <a:pt x="2678245" y="2874355"/>
                </a:lnTo>
                <a:lnTo>
                  <a:pt x="2647207" y="2897763"/>
                </a:lnTo>
                <a:lnTo>
                  <a:pt x="2614635" y="2919535"/>
                </a:lnTo>
                <a:lnTo>
                  <a:pt x="2580507" y="2939656"/>
                </a:lnTo>
                <a:lnTo>
                  <a:pt x="2544804" y="2958110"/>
                </a:lnTo>
                <a:lnTo>
                  <a:pt x="2507503" y="2974881"/>
                </a:lnTo>
                <a:lnTo>
                  <a:pt x="2468585" y="2989954"/>
                </a:lnTo>
                <a:lnTo>
                  <a:pt x="2428027" y="3003312"/>
                </a:lnTo>
                <a:lnTo>
                  <a:pt x="2385809" y="3014940"/>
                </a:lnTo>
                <a:lnTo>
                  <a:pt x="2341910" y="3024822"/>
                </a:lnTo>
                <a:lnTo>
                  <a:pt x="2296310" y="3032943"/>
                </a:lnTo>
                <a:lnTo>
                  <a:pt x="2248986" y="3039287"/>
                </a:lnTo>
                <a:lnTo>
                  <a:pt x="2199919" y="3043837"/>
                </a:lnTo>
                <a:lnTo>
                  <a:pt x="2149086" y="3046579"/>
                </a:lnTo>
                <a:lnTo>
                  <a:pt x="2096468" y="3047497"/>
                </a:lnTo>
                <a:close/>
              </a:path>
              <a:path w="3179445" h="3048000">
                <a:moveTo>
                  <a:pt x="3098247" y="1620879"/>
                </a:moveTo>
                <a:lnTo>
                  <a:pt x="2748126" y="1620879"/>
                </a:lnTo>
                <a:lnTo>
                  <a:pt x="2781615" y="1619908"/>
                </a:lnTo>
                <a:lnTo>
                  <a:pt x="2814975" y="1617000"/>
                </a:lnTo>
                <a:lnTo>
                  <a:pt x="2848140" y="1612159"/>
                </a:lnTo>
                <a:lnTo>
                  <a:pt x="2881047" y="1605391"/>
                </a:lnTo>
                <a:lnTo>
                  <a:pt x="3179054" y="1379002"/>
                </a:lnTo>
                <a:lnTo>
                  <a:pt x="3098247" y="1620879"/>
                </a:lnTo>
                <a:close/>
              </a:path>
            </a:pathLst>
          </a:custGeom>
          <a:solidFill>
            <a:srgbClr val="FAD1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52603" y="2849226"/>
            <a:ext cx="176537" cy="1766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70333" y="3814027"/>
            <a:ext cx="63928" cy="1050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95872" y="3519641"/>
            <a:ext cx="1616075" cy="1452880"/>
          </a:xfrm>
          <a:custGeom>
            <a:avLst/>
            <a:gdLst/>
            <a:ahLst/>
            <a:cxnLst/>
            <a:rect l="l" t="t" r="r" b="b"/>
            <a:pathLst>
              <a:path w="1616075" h="1452879">
                <a:moveTo>
                  <a:pt x="1438811" y="399462"/>
                </a:moveTo>
                <a:lnTo>
                  <a:pt x="1174461" y="399462"/>
                </a:lnTo>
                <a:lnTo>
                  <a:pt x="1195276" y="376421"/>
                </a:lnTo>
                <a:lnTo>
                  <a:pt x="1212942" y="350940"/>
                </a:lnTo>
                <a:lnTo>
                  <a:pt x="1227349" y="323451"/>
                </a:lnTo>
                <a:lnTo>
                  <a:pt x="1238389" y="294386"/>
                </a:lnTo>
                <a:lnTo>
                  <a:pt x="1267762" y="255739"/>
                </a:lnTo>
                <a:lnTo>
                  <a:pt x="1299318" y="218844"/>
                </a:lnTo>
                <a:lnTo>
                  <a:pt x="1332937" y="183810"/>
                </a:lnTo>
                <a:lnTo>
                  <a:pt x="1368500" y="150750"/>
                </a:lnTo>
                <a:lnTo>
                  <a:pt x="1405886" y="119772"/>
                </a:lnTo>
                <a:lnTo>
                  <a:pt x="1444975" y="90988"/>
                </a:lnTo>
                <a:lnTo>
                  <a:pt x="1485649" y="64508"/>
                </a:lnTo>
                <a:lnTo>
                  <a:pt x="1527787" y="40443"/>
                </a:lnTo>
                <a:lnTo>
                  <a:pt x="1571270" y="18903"/>
                </a:lnTo>
                <a:lnTo>
                  <a:pt x="1615977" y="0"/>
                </a:lnTo>
                <a:lnTo>
                  <a:pt x="1614888" y="48834"/>
                </a:lnTo>
                <a:lnTo>
                  <a:pt x="1608906" y="97253"/>
                </a:lnTo>
                <a:lnTo>
                  <a:pt x="1598242" y="144869"/>
                </a:lnTo>
                <a:lnTo>
                  <a:pt x="1583108" y="191294"/>
                </a:lnTo>
                <a:lnTo>
                  <a:pt x="1563715" y="236142"/>
                </a:lnTo>
                <a:lnTo>
                  <a:pt x="1540274" y="279025"/>
                </a:lnTo>
                <a:lnTo>
                  <a:pt x="1512997" y="319557"/>
                </a:lnTo>
                <a:lnTo>
                  <a:pt x="1482096" y="357349"/>
                </a:lnTo>
                <a:lnTo>
                  <a:pt x="1447781" y="392014"/>
                </a:lnTo>
                <a:lnTo>
                  <a:pt x="1438811" y="399462"/>
                </a:lnTo>
                <a:close/>
              </a:path>
              <a:path w="1616075" h="1452879">
                <a:moveTo>
                  <a:pt x="1468748" y="557623"/>
                </a:moveTo>
                <a:lnTo>
                  <a:pt x="754465" y="557623"/>
                </a:lnTo>
                <a:lnTo>
                  <a:pt x="783450" y="517218"/>
                </a:lnTo>
                <a:lnTo>
                  <a:pt x="814037" y="478018"/>
                </a:lnTo>
                <a:lnTo>
                  <a:pt x="846166" y="440073"/>
                </a:lnTo>
                <a:lnTo>
                  <a:pt x="879778" y="403434"/>
                </a:lnTo>
                <a:lnTo>
                  <a:pt x="914814" y="368154"/>
                </a:lnTo>
                <a:lnTo>
                  <a:pt x="951214" y="334282"/>
                </a:lnTo>
                <a:lnTo>
                  <a:pt x="988920" y="301871"/>
                </a:lnTo>
                <a:lnTo>
                  <a:pt x="1027872" y="270972"/>
                </a:lnTo>
                <a:lnTo>
                  <a:pt x="1068012" y="241636"/>
                </a:lnTo>
                <a:lnTo>
                  <a:pt x="1109278" y="213914"/>
                </a:lnTo>
                <a:lnTo>
                  <a:pt x="1151614" y="187857"/>
                </a:lnTo>
                <a:lnTo>
                  <a:pt x="1194958" y="163517"/>
                </a:lnTo>
                <a:lnTo>
                  <a:pt x="1239252" y="140946"/>
                </a:lnTo>
                <a:lnTo>
                  <a:pt x="1248019" y="178863"/>
                </a:lnTo>
                <a:lnTo>
                  <a:pt x="1250646" y="217666"/>
                </a:lnTo>
                <a:lnTo>
                  <a:pt x="1247361" y="256468"/>
                </a:lnTo>
                <a:lnTo>
                  <a:pt x="1238389" y="294386"/>
                </a:lnTo>
                <a:lnTo>
                  <a:pt x="1220964" y="319742"/>
                </a:lnTo>
                <a:lnTo>
                  <a:pt x="1204461" y="345715"/>
                </a:lnTo>
                <a:lnTo>
                  <a:pt x="1188941" y="372291"/>
                </a:lnTo>
                <a:lnTo>
                  <a:pt x="1174461" y="399462"/>
                </a:lnTo>
                <a:lnTo>
                  <a:pt x="1438811" y="399462"/>
                </a:lnTo>
                <a:lnTo>
                  <a:pt x="1410264" y="423166"/>
                </a:lnTo>
                <a:lnTo>
                  <a:pt x="1369757" y="450416"/>
                </a:lnTo>
                <a:lnTo>
                  <a:pt x="1485961" y="450416"/>
                </a:lnTo>
                <a:lnTo>
                  <a:pt x="1480346" y="487208"/>
                </a:lnTo>
                <a:lnTo>
                  <a:pt x="1472520" y="535796"/>
                </a:lnTo>
                <a:lnTo>
                  <a:pt x="1468748" y="557623"/>
                </a:lnTo>
                <a:close/>
              </a:path>
              <a:path w="1616075" h="1452879">
                <a:moveTo>
                  <a:pt x="1485961" y="450416"/>
                </a:moveTo>
                <a:lnTo>
                  <a:pt x="1369757" y="450416"/>
                </a:lnTo>
                <a:lnTo>
                  <a:pt x="1494852" y="390480"/>
                </a:lnTo>
                <a:lnTo>
                  <a:pt x="1487683" y="439132"/>
                </a:lnTo>
                <a:lnTo>
                  <a:pt x="1485961" y="450416"/>
                </a:lnTo>
                <a:close/>
              </a:path>
              <a:path w="1616075" h="1452879">
                <a:moveTo>
                  <a:pt x="1395017" y="866503"/>
                </a:moveTo>
                <a:lnTo>
                  <a:pt x="95793" y="866503"/>
                </a:lnTo>
                <a:lnTo>
                  <a:pt x="147996" y="862486"/>
                </a:lnTo>
                <a:lnTo>
                  <a:pt x="201124" y="853644"/>
                </a:lnTo>
                <a:lnTo>
                  <a:pt x="253694" y="840220"/>
                </a:lnTo>
                <a:lnTo>
                  <a:pt x="304222" y="822455"/>
                </a:lnTo>
                <a:lnTo>
                  <a:pt x="351225" y="800594"/>
                </a:lnTo>
                <a:lnTo>
                  <a:pt x="393219" y="774879"/>
                </a:lnTo>
                <a:lnTo>
                  <a:pt x="428723" y="745551"/>
                </a:lnTo>
                <a:lnTo>
                  <a:pt x="742036" y="439132"/>
                </a:lnTo>
                <a:lnTo>
                  <a:pt x="754465" y="557623"/>
                </a:lnTo>
                <a:lnTo>
                  <a:pt x="1468748" y="557623"/>
                </a:lnTo>
                <a:lnTo>
                  <a:pt x="1464124" y="584386"/>
                </a:lnTo>
                <a:lnTo>
                  <a:pt x="1455019" y="632868"/>
                </a:lnTo>
                <a:lnTo>
                  <a:pt x="1445066" y="681132"/>
                </a:lnTo>
                <a:lnTo>
                  <a:pt x="1434123" y="729068"/>
                </a:lnTo>
                <a:lnTo>
                  <a:pt x="1422052" y="776566"/>
                </a:lnTo>
                <a:lnTo>
                  <a:pt x="1408712" y="823516"/>
                </a:lnTo>
                <a:lnTo>
                  <a:pt x="1395017" y="866503"/>
                </a:lnTo>
                <a:close/>
              </a:path>
              <a:path w="1616075" h="1452879">
                <a:moveTo>
                  <a:pt x="667106" y="1452845"/>
                </a:moveTo>
                <a:lnTo>
                  <a:pt x="619654" y="1452086"/>
                </a:lnTo>
                <a:lnTo>
                  <a:pt x="572348" y="1448085"/>
                </a:lnTo>
                <a:lnTo>
                  <a:pt x="525473" y="1440808"/>
                </a:lnTo>
                <a:lnTo>
                  <a:pt x="479316" y="1430223"/>
                </a:lnTo>
                <a:lnTo>
                  <a:pt x="434164" y="1416296"/>
                </a:lnTo>
                <a:lnTo>
                  <a:pt x="390302" y="1398992"/>
                </a:lnTo>
                <a:lnTo>
                  <a:pt x="348019" y="1378280"/>
                </a:lnTo>
                <a:lnTo>
                  <a:pt x="307600" y="1354124"/>
                </a:lnTo>
                <a:lnTo>
                  <a:pt x="269332" y="1326493"/>
                </a:lnTo>
                <a:lnTo>
                  <a:pt x="234832" y="1297045"/>
                </a:lnTo>
                <a:lnTo>
                  <a:pt x="199427" y="1262695"/>
                </a:lnTo>
                <a:lnTo>
                  <a:pt x="164087" y="1224207"/>
                </a:lnTo>
                <a:lnTo>
                  <a:pt x="129782" y="1182346"/>
                </a:lnTo>
                <a:lnTo>
                  <a:pt x="97482" y="1137875"/>
                </a:lnTo>
                <a:lnTo>
                  <a:pt x="68157" y="1091561"/>
                </a:lnTo>
                <a:lnTo>
                  <a:pt x="42776" y="1044168"/>
                </a:lnTo>
                <a:lnTo>
                  <a:pt x="22310" y="996459"/>
                </a:lnTo>
                <a:lnTo>
                  <a:pt x="7727" y="949200"/>
                </a:lnTo>
                <a:lnTo>
                  <a:pt x="0" y="903156"/>
                </a:lnTo>
                <a:lnTo>
                  <a:pt x="96" y="859091"/>
                </a:lnTo>
                <a:lnTo>
                  <a:pt x="45999" y="865452"/>
                </a:lnTo>
                <a:lnTo>
                  <a:pt x="95793" y="866503"/>
                </a:lnTo>
                <a:lnTo>
                  <a:pt x="1395017" y="866503"/>
                </a:lnTo>
                <a:lnTo>
                  <a:pt x="1393964" y="869808"/>
                </a:lnTo>
                <a:lnTo>
                  <a:pt x="1377666" y="915330"/>
                </a:lnTo>
                <a:lnTo>
                  <a:pt x="1359681" y="959975"/>
                </a:lnTo>
                <a:lnTo>
                  <a:pt x="1339866" y="1003630"/>
                </a:lnTo>
                <a:lnTo>
                  <a:pt x="1318083" y="1046187"/>
                </a:lnTo>
                <a:lnTo>
                  <a:pt x="1294192" y="1087535"/>
                </a:lnTo>
                <a:lnTo>
                  <a:pt x="1268052" y="1127563"/>
                </a:lnTo>
                <a:lnTo>
                  <a:pt x="1239524" y="1166163"/>
                </a:lnTo>
                <a:lnTo>
                  <a:pt x="1208468" y="1203223"/>
                </a:lnTo>
                <a:lnTo>
                  <a:pt x="1172883" y="1240333"/>
                </a:lnTo>
                <a:lnTo>
                  <a:pt x="1134788" y="1274837"/>
                </a:lnTo>
                <a:lnTo>
                  <a:pt x="1094398" y="1306629"/>
                </a:lnTo>
                <a:lnTo>
                  <a:pt x="1051927" y="1335599"/>
                </a:lnTo>
                <a:lnTo>
                  <a:pt x="1007590" y="1361642"/>
                </a:lnTo>
                <a:lnTo>
                  <a:pt x="961603" y="1384650"/>
                </a:lnTo>
                <a:lnTo>
                  <a:pt x="914179" y="1404515"/>
                </a:lnTo>
                <a:lnTo>
                  <a:pt x="865533" y="1421129"/>
                </a:lnTo>
                <a:lnTo>
                  <a:pt x="815881" y="1434386"/>
                </a:lnTo>
                <a:lnTo>
                  <a:pt x="765437" y="1444177"/>
                </a:lnTo>
                <a:lnTo>
                  <a:pt x="714416" y="1450396"/>
                </a:lnTo>
                <a:lnTo>
                  <a:pt x="667106" y="1452845"/>
                </a:lnTo>
                <a:close/>
              </a:path>
            </a:pathLst>
          </a:custGeom>
          <a:solidFill>
            <a:srgbClr val="FAD10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1692" y="3816273"/>
            <a:ext cx="1954530" cy="1468755"/>
          </a:xfrm>
          <a:custGeom>
            <a:avLst/>
            <a:gdLst/>
            <a:ahLst/>
            <a:cxnLst/>
            <a:rect l="l" t="t" r="r" b="b"/>
            <a:pathLst>
              <a:path w="1954529" h="1468754">
                <a:moveTo>
                  <a:pt x="1079351" y="1468727"/>
                </a:moveTo>
                <a:lnTo>
                  <a:pt x="1031498" y="1467744"/>
                </a:lnTo>
                <a:lnTo>
                  <a:pt x="983766" y="1464351"/>
                </a:lnTo>
                <a:lnTo>
                  <a:pt x="936244" y="1458601"/>
                </a:lnTo>
                <a:lnTo>
                  <a:pt x="889021" y="1450549"/>
                </a:lnTo>
                <a:lnTo>
                  <a:pt x="842185" y="1440249"/>
                </a:lnTo>
                <a:lnTo>
                  <a:pt x="795826" y="1427755"/>
                </a:lnTo>
                <a:lnTo>
                  <a:pt x="750033" y="1413122"/>
                </a:lnTo>
                <a:lnTo>
                  <a:pt x="704894" y="1396403"/>
                </a:lnTo>
                <a:lnTo>
                  <a:pt x="660500" y="1377653"/>
                </a:lnTo>
                <a:lnTo>
                  <a:pt x="616938" y="1356926"/>
                </a:lnTo>
                <a:lnTo>
                  <a:pt x="574298" y="1334276"/>
                </a:lnTo>
                <a:lnTo>
                  <a:pt x="532669" y="1309757"/>
                </a:lnTo>
                <a:lnTo>
                  <a:pt x="492141" y="1283424"/>
                </a:lnTo>
                <a:lnTo>
                  <a:pt x="452801" y="1255330"/>
                </a:lnTo>
                <a:lnTo>
                  <a:pt x="414740" y="1225531"/>
                </a:lnTo>
                <a:lnTo>
                  <a:pt x="378046" y="1194079"/>
                </a:lnTo>
                <a:lnTo>
                  <a:pt x="342807" y="1161029"/>
                </a:lnTo>
                <a:lnTo>
                  <a:pt x="309115" y="1126435"/>
                </a:lnTo>
                <a:lnTo>
                  <a:pt x="277056" y="1090352"/>
                </a:lnTo>
                <a:lnTo>
                  <a:pt x="246721" y="1052834"/>
                </a:lnTo>
                <a:lnTo>
                  <a:pt x="218170" y="1014027"/>
                </a:lnTo>
                <a:lnTo>
                  <a:pt x="191386" y="974090"/>
                </a:lnTo>
                <a:lnTo>
                  <a:pt x="166368" y="933093"/>
                </a:lnTo>
                <a:lnTo>
                  <a:pt x="143113" y="891107"/>
                </a:lnTo>
                <a:lnTo>
                  <a:pt x="121618" y="848204"/>
                </a:lnTo>
                <a:lnTo>
                  <a:pt x="101880" y="804454"/>
                </a:lnTo>
                <a:lnTo>
                  <a:pt x="83897" y="759929"/>
                </a:lnTo>
                <a:lnTo>
                  <a:pt x="67666" y="714699"/>
                </a:lnTo>
                <a:lnTo>
                  <a:pt x="53185" y="668836"/>
                </a:lnTo>
                <a:lnTo>
                  <a:pt x="40450" y="622410"/>
                </a:lnTo>
                <a:lnTo>
                  <a:pt x="29460" y="575493"/>
                </a:lnTo>
                <a:lnTo>
                  <a:pt x="20211" y="528156"/>
                </a:lnTo>
                <a:lnTo>
                  <a:pt x="12702" y="480469"/>
                </a:lnTo>
                <a:lnTo>
                  <a:pt x="6928" y="432503"/>
                </a:lnTo>
                <a:lnTo>
                  <a:pt x="2888" y="384330"/>
                </a:lnTo>
                <a:lnTo>
                  <a:pt x="580" y="336021"/>
                </a:lnTo>
                <a:lnTo>
                  <a:pt x="0" y="287646"/>
                </a:lnTo>
                <a:lnTo>
                  <a:pt x="1145" y="239276"/>
                </a:lnTo>
                <a:lnTo>
                  <a:pt x="4014" y="190984"/>
                </a:lnTo>
                <a:lnTo>
                  <a:pt x="8603" y="142839"/>
                </a:lnTo>
                <a:lnTo>
                  <a:pt x="14910" y="94912"/>
                </a:lnTo>
                <a:lnTo>
                  <a:pt x="22932" y="47276"/>
                </a:lnTo>
                <a:lnTo>
                  <a:pt x="32667" y="0"/>
                </a:lnTo>
                <a:lnTo>
                  <a:pt x="72220" y="28865"/>
                </a:lnTo>
                <a:lnTo>
                  <a:pt x="112876" y="56092"/>
                </a:lnTo>
                <a:lnTo>
                  <a:pt x="154567" y="81667"/>
                </a:lnTo>
                <a:lnTo>
                  <a:pt x="197222" y="105579"/>
                </a:lnTo>
                <a:lnTo>
                  <a:pt x="240774" y="127816"/>
                </a:lnTo>
                <a:lnTo>
                  <a:pt x="285153" y="148365"/>
                </a:lnTo>
                <a:lnTo>
                  <a:pt x="330290" y="167214"/>
                </a:lnTo>
                <a:lnTo>
                  <a:pt x="376115" y="184352"/>
                </a:lnTo>
                <a:lnTo>
                  <a:pt x="422561" y="199767"/>
                </a:lnTo>
                <a:lnTo>
                  <a:pt x="469558" y="213445"/>
                </a:lnTo>
                <a:lnTo>
                  <a:pt x="517036" y="225376"/>
                </a:lnTo>
                <a:lnTo>
                  <a:pt x="564928" y="235547"/>
                </a:lnTo>
                <a:lnTo>
                  <a:pt x="613163" y="243946"/>
                </a:lnTo>
                <a:lnTo>
                  <a:pt x="661673" y="250562"/>
                </a:lnTo>
                <a:lnTo>
                  <a:pt x="710389" y="255381"/>
                </a:lnTo>
                <a:lnTo>
                  <a:pt x="759242" y="258393"/>
                </a:lnTo>
                <a:lnTo>
                  <a:pt x="808163" y="259584"/>
                </a:lnTo>
                <a:lnTo>
                  <a:pt x="1154111" y="259584"/>
                </a:lnTo>
                <a:lnTo>
                  <a:pt x="1135060" y="281239"/>
                </a:lnTo>
                <a:lnTo>
                  <a:pt x="1096883" y="312651"/>
                </a:lnTo>
                <a:lnTo>
                  <a:pt x="1054227" y="337644"/>
                </a:lnTo>
                <a:lnTo>
                  <a:pt x="1008167" y="355469"/>
                </a:lnTo>
                <a:lnTo>
                  <a:pt x="959776" y="365377"/>
                </a:lnTo>
                <a:lnTo>
                  <a:pt x="1132950" y="419997"/>
                </a:lnTo>
                <a:lnTo>
                  <a:pt x="1267472" y="441643"/>
                </a:lnTo>
                <a:lnTo>
                  <a:pt x="1354598" y="444343"/>
                </a:lnTo>
                <a:lnTo>
                  <a:pt x="1383220" y="444343"/>
                </a:lnTo>
                <a:lnTo>
                  <a:pt x="1301684" y="520851"/>
                </a:lnTo>
                <a:lnTo>
                  <a:pt x="1202270" y="583626"/>
                </a:lnTo>
                <a:lnTo>
                  <a:pt x="1119234" y="625166"/>
                </a:lnTo>
                <a:lnTo>
                  <a:pt x="1084468" y="640187"/>
                </a:lnTo>
                <a:lnTo>
                  <a:pt x="1089820" y="641051"/>
                </a:lnTo>
                <a:lnTo>
                  <a:pt x="1099314" y="642317"/>
                </a:lnTo>
                <a:lnTo>
                  <a:pt x="1389768" y="665912"/>
                </a:lnTo>
                <a:lnTo>
                  <a:pt x="1712258" y="665912"/>
                </a:lnTo>
                <a:lnTo>
                  <a:pt x="1691421" y="691279"/>
                </a:lnTo>
                <a:lnTo>
                  <a:pt x="1658829" y="725550"/>
                </a:lnTo>
                <a:lnTo>
                  <a:pt x="1623886" y="757438"/>
                </a:lnTo>
                <a:lnTo>
                  <a:pt x="1586795" y="786853"/>
                </a:lnTo>
                <a:lnTo>
                  <a:pt x="1547762" y="813704"/>
                </a:lnTo>
                <a:lnTo>
                  <a:pt x="1506993" y="837903"/>
                </a:lnTo>
                <a:lnTo>
                  <a:pt x="1464692" y="859359"/>
                </a:lnTo>
                <a:lnTo>
                  <a:pt x="1421065" y="877982"/>
                </a:lnTo>
                <a:lnTo>
                  <a:pt x="1376316" y="893682"/>
                </a:lnTo>
                <a:lnTo>
                  <a:pt x="1330651" y="906369"/>
                </a:lnTo>
                <a:lnTo>
                  <a:pt x="1292805" y="914191"/>
                </a:lnTo>
                <a:lnTo>
                  <a:pt x="1048908" y="914191"/>
                </a:lnTo>
                <a:lnTo>
                  <a:pt x="1088019" y="941336"/>
                </a:lnTo>
                <a:lnTo>
                  <a:pt x="1129152" y="965258"/>
                </a:lnTo>
                <a:lnTo>
                  <a:pt x="1172032" y="985896"/>
                </a:lnTo>
                <a:lnTo>
                  <a:pt x="1216383" y="1003185"/>
                </a:lnTo>
                <a:lnTo>
                  <a:pt x="1261929" y="1017065"/>
                </a:lnTo>
                <a:lnTo>
                  <a:pt x="1308397" y="1027474"/>
                </a:lnTo>
                <a:lnTo>
                  <a:pt x="1355510" y="1034348"/>
                </a:lnTo>
                <a:lnTo>
                  <a:pt x="1402994" y="1037625"/>
                </a:lnTo>
                <a:lnTo>
                  <a:pt x="1841331" y="1037625"/>
                </a:lnTo>
                <a:lnTo>
                  <a:pt x="1815712" y="1076833"/>
                </a:lnTo>
                <a:lnTo>
                  <a:pt x="1787338" y="1115484"/>
                </a:lnTo>
                <a:lnTo>
                  <a:pt x="1756886" y="1152625"/>
                </a:lnTo>
                <a:lnTo>
                  <a:pt x="1724468" y="1188163"/>
                </a:lnTo>
                <a:lnTo>
                  <a:pt x="1690196" y="1222008"/>
                </a:lnTo>
                <a:lnTo>
                  <a:pt x="1654180" y="1254070"/>
                </a:lnTo>
                <a:lnTo>
                  <a:pt x="1616534" y="1284258"/>
                </a:lnTo>
                <a:lnTo>
                  <a:pt x="1577368" y="1312481"/>
                </a:lnTo>
                <a:lnTo>
                  <a:pt x="1536794" y="1338649"/>
                </a:lnTo>
                <a:lnTo>
                  <a:pt x="1494924" y="1362672"/>
                </a:lnTo>
                <a:lnTo>
                  <a:pt x="1451870" y="1384458"/>
                </a:lnTo>
                <a:lnTo>
                  <a:pt x="1407742" y="1403917"/>
                </a:lnTo>
                <a:lnTo>
                  <a:pt x="1362654" y="1420959"/>
                </a:lnTo>
                <a:lnTo>
                  <a:pt x="1316717" y="1435492"/>
                </a:lnTo>
                <a:lnTo>
                  <a:pt x="1270042" y="1447427"/>
                </a:lnTo>
                <a:lnTo>
                  <a:pt x="1222741" y="1456672"/>
                </a:lnTo>
                <a:lnTo>
                  <a:pt x="1175061" y="1463245"/>
                </a:lnTo>
                <a:lnTo>
                  <a:pt x="1127234" y="1467246"/>
                </a:lnTo>
                <a:lnTo>
                  <a:pt x="1079351" y="1468727"/>
                </a:lnTo>
                <a:close/>
              </a:path>
              <a:path w="1954529" h="1468754">
                <a:moveTo>
                  <a:pt x="1154111" y="259584"/>
                </a:moveTo>
                <a:lnTo>
                  <a:pt x="808163" y="259584"/>
                </a:lnTo>
                <a:lnTo>
                  <a:pt x="857082" y="258944"/>
                </a:lnTo>
                <a:lnTo>
                  <a:pt x="905931" y="256459"/>
                </a:lnTo>
                <a:lnTo>
                  <a:pt x="954640" y="252118"/>
                </a:lnTo>
                <a:lnTo>
                  <a:pt x="1003142" y="245909"/>
                </a:lnTo>
                <a:lnTo>
                  <a:pt x="1051365" y="237819"/>
                </a:lnTo>
                <a:lnTo>
                  <a:pt x="1099243" y="227837"/>
                </a:lnTo>
                <a:lnTo>
                  <a:pt x="1146705" y="215951"/>
                </a:lnTo>
                <a:lnTo>
                  <a:pt x="1193682" y="202149"/>
                </a:lnTo>
                <a:lnTo>
                  <a:pt x="1167685" y="244155"/>
                </a:lnTo>
                <a:lnTo>
                  <a:pt x="1154111" y="259584"/>
                </a:lnTo>
                <a:close/>
              </a:path>
              <a:path w="1954529" h="1468754">
                <a:moveTo>
                  <a:pt x="1383220" y="444343"/>
                </a:moveTo>
                <a:lnTo>
                  <a:pt x="1354598" y="444343"/>
                </a:lnTo>
                <a:lnTo>
                  <a:pt x="1385583" y="442126"/>
                </a:lnTo>
                <a:lnTo>
                  <a:pt x="1383220" y="444343"/>
                </a:lnTo>
                <a:close/>
              </a:path>
              <a:path w="1954529" h="1468754">
                <a:moveTo>
                  <a:pt x="1712258" y="665912"/>
                </a:moveTo>
                <a:lnTo>
                  <a:pt x="1389768" y="665912"/>
                </a:lnTo>
                <a:lnTo>
                  <a:pt x="1592006" y="653768"/>
                </a:lnTo>
                <a:lnTo>
                  <a:pt x="1710251" y="629306"/>
                </a:lnTo>
                <a:lnTo>
                  <a:pt x="1748728" y="615947"/>
                </a:lnTo>
                <a:lnTo>
                  <a:pt x="1721456" y="654715"/>
                </a:lnTo>
                <a:lnTo>
                  <a:pt x="1712258" y="665912"/>
                </a:lnTo>
                <a:close/>
              </a:path>
              <a:path w="1954529" h="1468754">
                <a:moveTo>
                  <a:pt x="1841331" y="1037625"/>
                </a:moveTo>
                <a:lnTo>
                  <a:pt x="1402994" y="1037625"/>
                </a:lnTo>
                <a:lnTo>
                  <a:pt x="1450573" y="1037244"/>
                </a:lnTo>
                <a:lnTo>
                  <a:pt x="1497972" y="1033141"/>
                </a:lnTo>
                <a:lnTo>
                  <a:pt x="1544916" y="1025255"/>
                </a:lnTo>
                <a:lnTo>
                  <a:pt x="1591066" y="1013593"/>
                </a:lnTo>
                <a:lnTo>
                  <a:pt x="1636115" y="998285"/>
                </a:lnTo>
                <a:lnTo>
                  <a:pt x="1679836" y="979497"/>
                </a:lnTo>
                <a:lnTo>
                  <a:pt x="1722002" y="957399"/>
                </a:lnTo>
                <a:lnTo>
                  <a:pt x="1762384" y="932156"/>
                </a:lnTo>
                <a:lnTo>
                  <a:pt x="1800756" y="903938"/>
                </a:lnTo>
                <a:lnTo>
                  <a:pt x="1836890" y="872911"/>
                </a:lnTo>
                <a:lnTo>
                  <a:pt x="1870559" y="839244"/>
                </a:lnTo>
                <a:lnTo>
                  <a:pt x="1901534" y="803104"/>
                </a:lnTo>
                <a:lnTo>
                  <a:pt x="1929589" y="764658"/>
                </a:lnTo>
                <a:lnTo>
                  <a:pt x="1954496" y="724075"/>
                </a:lnTo>
                <a:lnTo>
                  <a:pt x="1946766" y="771558"/>
                </a:lnTo>
                <a:lnTo>
                  <a:pt x="1936065" y="818253"/>
                </a:lnTo>
                <a:lnTo>
                  <a:pt x="1922504" y="864072"/>
                </a:lnTo>
                <a:lnTo>
                  <a:pt x="1906195" y="908922"/>
                </a:lnTo>
                <a:lnTo>
                  <a:pt x="1887250" y="952714"/>
                </a:lnTo>
                <a:lnTo>
                  <a:pt x="1865780" y="995357"/>
                </a:lnTo>
                <a:lnTo>
                  <a:pt x="1841896" y="1036760"/>
                </a:lnTo>
                <a:lnTo>
                  <a:pt x="1841331" y="1037625"/>
                </a:lnTo>
                <a:close/>
              </a:path>
              <a:path w="1954529" h="1468754">
                <a:moveTo>
                  <a:pt x="1190210" y="925456"/>
                </a:moveTo>
                <a:lnTo>
                  <a:pt x="1142931" y="925194"/>
                </a:lnTo>
                <a:lnTo>
                  <a:pt x="1095762" y="921468"/>
                </a:lnTo>
                <a:lnTo>
                  <a:pt x="1048908" y="914191"/>
                </a:lnTo>
                <a:lnTo>
                  <a:pt x="1292805" y="914191"/>
                </a:lnTo>
                <a:lnTo>
                  <a:pt x="1284275" y="915954"/>
                </a:lnTo>
                <a:lnTo>
                  <a:pt x="1237393" y="922346"/>
                </a:lnTo>
                <a:lnTo>
                  <a:pt x="1190210" y="925456"/>
                </a:lnTo>
                <a:close/>
              </a:path>
            </a:pathLst>
          </a:custGeom>
          <a:solidFill>
            <a:srgbClr val="F7AE0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998268" y="3564666"/>
            <a:ext cx="446405" cy="873760"/>
          </a:xfrm>
          <a:custGeom>
            <a:avLst/>
            <a:gdLst/>
            <a:ahLst/>
            <a:cxnLst/>
            <a:rect l="l" t="t" r="r" b="b"/>
            <a:pathLst>
              <a:path w="446405" h="873760">
                <a:moveTo>
                  <a:pt x="224895" y="873427"/>
                </a:moveTo>
                <a:lnTo>
                  <a:pt x="180828" y="869690"/>
                </a:lnTo>
                <a:lnTo>
                  <a:pt x="138470" y="856980"/>
                </a:lnTo>
                <a:lnTo>
                  <a:pt x="99318" y="836248"/>
                </a:lnTo>
                <a:lnTo>
                  <a:pt x="64870" y="808443"/>
                </a:lnTo>
                <a:lnTo>
                  <a:pt x="36624" y="774517"/>
                </a:lnTo>
                <a:lnTo>
                  <a:pt x="16077" y="735418"/>
                </a:lnTo>
                <a:lnTo>
                  <a:pt x="3549" y="689823"/>
                </a:lnTo>
                <a:lnTo>
                  <a:pt x="0" y="642953"/>
                </a:lnTo>
                <a:lnTo>
                  <a:pt x="3914" y="595472"/>
                </a:lnTo>
                <a:lnTo>
                  <a:pt x="13780" y="548044"/>
                </a:lnTo>
                <a:lnTo>
                  <a:pt x="28082" y="501333"/>
                </a:lnTo>
                <a:lnTo>
                  <a:pt x="45308" y="456001"/>
                </a:lnTo>
                <a:lnTo>
                  <a:pt x="64717" y="410664"/>
                </a:lnTo>
                <a:lnTo>
                  <a:pt x="85577" y="365974"/>
                </a:lnTo>
                <a:lnTo>
                  <a:pt x="107860" y="321976"/>
                </a:lnTo>
                <a:lnTo>
                  <a:pt x="131538" y="278711"/>
                </a:lnTo>
                <a:lnTo>
                  <a:pt x="156585" y="236223"/>
                </a:lnTo>
                <a:lnTo>
                  <a:pt x="182972" y="194554"/>
                </a:lnTo>
                <a:lnTo>
                  <a:pt x="210671" y="153747"/>
                </a:lnTo>
                <a:lnTo>
                  <a:pt x="239657" y="113846"/>
                </a:lnTo>
                <a:lnTo>
                  <a:pt x="269900" y="74892"/>
                </a:lnTo>
                <a:lnTo>
                  <a:pt x="301375" y="36929"/>
                </a:lnTo>
                <a:lnTo>
                  <a:pt x="334052" y="0"/>
                </a:lnTo>
                <a:lnTo>
                  <a:pt x="427326" y="477477"/>
                </a:lnTo>
                <a:lnTo>
                  <a:pt x="436651" y="527759"/>
                </a:lnTo>
                <a:lnTo>
                  <a:pt x="443703" y="578591"/>
                </a:lnTo>
                <a:lnTo>
                  <a:pt x="446305" y="629293"/>
                </a:lnTo>
                <a:lnTo>
                  <a:pt x="442282" y="679185"/>
                </a:lnTo>
                <a:lnTo>
                  <a:pt x="429455" y="727587"/>
                </a:lnTo>
                <a:lnTo>
                  <a:pt x="409560" y="767114"/>
                </a:lnTo>
                <a:lnTo>
                  <a:pt x="382188" y="801888"/>
                </a:lnTo>
                <a:lnTo>
                  <a:pt x="348689" y="830907"/>
                </a:lnTo>
                <a:lnTo>
                  <a:pt x="310408" y="853171"/>
                </a:lnTo>
                <a:lnTo>
                  <a:pt x="268695" y="867678"/>
                </a:lnTo>
                <a:lnTo>
                  <a:pt x="224895" y="873427"/>
                </a:lnTo>
                <a:close/>
              </a:path>
            </a:pathLst>
          </a:custGeom>
          <a:solidFill>
            <a:srgbClr val="BC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409672" y="7476456"/>
            <a:ext cx="2747645" cy="16205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0450" spc="875" dirty="0">
                <a:latin typeface="Trebuchet MS"/>
                <a:cs typeface="Trebuchet MS"/>
              </a:rPr>
              <a:t>H</a:t>
            </a:r>
            <a:r>
              <a:rPr sz="10450" spc="215" dirty="0">
                <a:latin typeface="Trebuchet MS"/>
                <a:cs typeface="Trebuchet MS"/>
              </a:rPr>
              <a:t>E</a:t>
            </a:r>
            <a:r>
              <a:rPr sz="10450" spc="1220" dirty="0">
                <a:latin typeface="Trebuchet MS"/>
                <a:cs typeface="Trebuchet MS"/>
              </a:rPr>
              <a:t>N</a:t>
            </a:r>
            <a:endParaRPr sz="104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46</Words>
  <Application>Microsoft Office PowerPoint</Application>
  <PresentationFormat>Niestandardowy</PresentationFormat>
  <Paragraphs>23</Paragraphs>
  <Slides>16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Century Gothic</vt:lpstr>
      <vt:lpstr>Trebuchet MS</vt:lpstr>
      <vt:lpstr>Wingdings 3</vt:lpstr>
      <vt:lpstr>Smuga</vt:lpstr>
      <vt:lpstr> Animals</vt:lpstr>
      <vt:lpstr>Tutaj link do filmu: (gdyby nie zadziałał z prezentacji) https://www.youtube.com/watch?v=bV8MSaYlSbc HAVE FUN</vt:lpstr>
      <vt:lpstr>DUCK</vt:lpstr>
      <vt:lpstr>HORSE</vt:lpstr>
      <vt:lpstr>DONKEY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GOAT</vt:lpstr>
      <vt:lpstr>SHEEP</vt:lpstr>
      <vt:lpstr>Prezentacja programu PowerPoint</vt:lpstr>
      <vt:lpstr>TURKEY</vt:lpstr>
      <vt:lpstr>Let’s play a game. GOOD LUCK Zagraj w grę.Powodzenia</vt:lpstr>
      <vt:lpstr>THANKYOU VERY MUCH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Animals</dc:title>
  <dc:creator>Lenovo</dc:creator>
  <cp:lastModifiedBy>Lenovo</cp:lastModifiedBy>
  <cp:revision>5</cp:revision>
  <dcterms:created xsi:type="dcterms:W3CDTF">2021-04-08T20:29:58Z</dcterms:created>
  <dcterms:modified xsi:type="dcterms:W3CDTF">2021-04-08T21:19:11Z</dcterms:modified>
</cp:coreProperties>
</file>