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611" r:id="rId3"/>
    <p:sldId id="613" r:id="rId4"/>
    <p:sldId id="615" r:id="rId5"/>
    <p:sldId id="61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584" r:id="rId22"/>
    <p:sldId id="272" r:id="rId23"/>
    <p:sldId id="273" r:id="rId24"/>
    <p:sldId id="274" r:id="rId25"/>
    <p:sldId id="585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586" r:id="rId39"/>
    <p:sldId id="351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602" r:id="rId56"/>
    <p:sldId id="603" r:id="rId57"/>
    <p:sldId id="604" r:id="rId58"/>
    <p:sldId id="608" r:id="rId59"/>
    <p:sldId id="607" r:id="rId60"/>
    <p:sldId id="508" r:id="rId61"/>
    <p:sldId id="509" r:id="rId62"/>
    <p:sldId id="510" r:id="rId63"/>
    <p:sldId id="511" r:id="rId64"/>
    <p:sldId id="512" r:id="rId65"/>
    <p:sldId id="609" r:id="rId66"/>
    <p:sldId id="589" r:id="rId67"/>
    <p:sldId id="590" r:id="rId68"/>
    <p:sldId id="591" r:id="rId69"/>
    <p:sldId id="593" r:id="rId70"/>
    <p:sldId id="594" r:id="rId71"/>
    <p:sldId id="587" r:id="rId72"/>
    <p:sldId id="605" r:id="rId73"/>
    <p:sldId id="606" r:id="rId74"/>
    <p:sldId id="582" r:id="rId75"/>
    <p:sldId id="573" r:id="rId76"/>
    <p:sldId id="580" r:id="rId7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lashcards" id="{C4ABC285-6BF2-4960-91B0-7A20011BA572}">
          <p14:sldIdLst>
            <p14:sldId id="300"/>
            <p14:sldId id="611"/>
            <p14:sldId id="613"/>
            <p14:sldId id="615"/>
            <p14:sldId id="617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584"/>
            <p14:sldId id="272"/>
            <p14:sldId id="273"/>
            <p14:sldId id="274"/>
            <p14:sldId id="585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Everything" id="{DD660B04-89C6-41FB-93CC-79654FED1B86}">
          <p14:sldIdLst>
            <p14:sldId id="586"/>
          </p14:sldIdLst>
        </p14:section>
        <p14:section name="True False" id="{9465E738-D1A9-4B48-829D-B2CC0363AED5}">
          <p14:sldIdLst>
            <p14:sldId id="351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  <p14:section name="What's in the bag" id="{5E7F64AE-5687-442A-807E-BDE7BF519A51}">
          <p14:sldIdLst>
            <p14:sldId id="595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</p14:sldIdLst>
        </p14:section>
        <p14:section name="Egg hunt" id="{1E072906-52FA-45B5-9212-406E450175AA}">
          <p14:sldIdLst>
            <p14:sldId id="608"/>
            <p14:sldId id="607"/>
          </p14:sldIdLst>
        </p14:section>
        <p14:section name="Guess" id="{4F42095F-15E5-4B06-B455-493FF8E7CC0A}">
          <p14:sldIdLst>
            <p14:sldId id="508"/>
            <p14:sldId id="509"/>
            <p14:sldId id="510"/>
            <p14:sldId id="511"/>
            <p14:sldId id="512"/>
          </p14:sldIdLst>
        </p14:section>
        <p14:section name="Decypher" id="{B5B76702-8549-4CDC-8539-67D5B87BE0AE}">
          <p14:sldIdLst>
            <p14:sldId id="609"/>
            <p14:sldId id="589"/>
            <p14:sldId id="590"/>
            <p14:sldId id="591"/>
            <p14:sldId id="593"/>
            <p14:sldId id="594"/>
            <p14:sldId id="587"/>
          </p14:sldIdLst>
        </p14:section>
        <p14:section name="Memory" id="{B89E5307-2080-4F2A-9923-8A02F66B2F44}">
          <p14:sldIdLst>
            <p14:sldId id="605"/>
            <p14:sldId id="606"/>
          </p14:sldIdLst>
        </p14:section>
        <p14:section name="Board game" id="{AE61BBD4-DECA-437D-BB91-2BC88AB9B909}">
          <p14:sldIdLst>
            <p14:sldId id="582"/>
            <p14:sldId id="573"/>
          </p14:sldIdLst>
        </p14:section>
        <p14:section name="Ending" id="{6C161A34-E676-46B6-861A-5AA78EBF6DE2}">
          <p14:sldIdLst>
            <p14:sldId id="5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CC8"/>
    <a:srgbClr val="2971C9"/>
    <a:srgbClr val="B4C7E7"/>
    <a:srgbClr val="E8B142"/>
    <a:srgbClr val="D7A21F"/>
    <a:srgbClr val="F13D3D"/>
    <a:srgbClr val="013589"/>
    <a:srgbClr val="FF0000"/>
    <a:srgbClr val="FF1111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BF69DB-883B-4368-833C-49956D5C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1E4B57-342C-4F0C-8412-F6177DDBE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5E63ED-5734-4C5F-BAB3-A237E771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6B2686-5B68-48E3-A7B0-3806AAD7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5B2F82-BBDB-4CEC-BAE8-DE3173E6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435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375FE7-5959-463B-B333-98CA6DD1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DF98E32-5733-40A5-BF20-AC90FB033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D4BA5E-1EA7-4BE2-849E-BEBC7304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EBA2AA-331D-4D82-A79E-3DBFA0CF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E082F6-A63C-4A33-95D0-AFD64B1D6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38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F0CFCE5-29E4-47C0-9A77-4EE17939C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9F27BBF-5502-4569-8F95-7C5B4E6BC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0AE791-D876-4400-99F0-59E04E9B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8876CB-70FD-4037-926E-313F15CC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467373-CEBF-4899-A091-B00A2A51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28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0EE2C3-DB90-4C48-8FDA-DD2AF2A1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C94E20-F30B-4775-B22C-6D317E43F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FE5CAE-F637-4BC7-B454-F8BF1FB6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DF6542-FFDC-4831-9AF1-04D402C7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BF0D76-A4FC-470C-A14F-33761363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197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CDD66-DAF0-4653-9A23-E4E05DE1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1BB95C-4CAB-4106-BD8B-BFB714440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EDB4D0-5312-4AD5-8858-05ACFF44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E4FE01-00EC-4D93-8013-573D3027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7A0123-73DF-4841-B8CC-802DC2B1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76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9F848C-7086-4F49-96CD-ABB051B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8578C0-38C0-4E47-A5F3-6B6D41DB8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4703BBA-1A98-48D4-AECD-825A1D2EB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52BD4F-D44A-4B97-B177-AA342023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AC1EBE-9966-4DF3-BF98-4ED14275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A18A130-0E24-41EA-A6FA-B0C32244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43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ECC32-4058-4056-A9FE-A6B79D51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7F2283-744F-4A61-8D30-74D957E69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DE8E71-0582-48CC-BA45-B7C5CFBDA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7A91430-35C8-4EB5-8A54-8B406706A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0461AA-5ACB-4966-92C6-9FF404ECD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95E7BC6-E926-44CD-96A1-D03157C9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703B89D-A0F1-40B8-AFED-62418D18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6C3607-6DC8-4256-A794-3FF743DC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73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B8E214-A856-4F8F-8D97-063B7F728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A7328AD-C16B-4195-8B96-EA345432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F22FE15-B15A-4660-B38E-1839D233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FDE7928-2C99-49A2-A8B2-DC1F6EDD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69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24EFABC-E0BA-40F4-88C0-A11A9D8E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7BA05A3-7A33-462D-B6D9-1C0FF463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9B03C7-1363-419D-A2EB-AAE4647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885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96D8D7-AB42-4697-AF39-549E05BF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DA8F6D-F716-4500-A708-D82628B24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B414CD-309C-499C-B968-34E2E6D87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628F0F2-343E-4ACF-AB98-380C4691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CB3FFC-F7E1-4BA6-B689-3AEA4B3C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7DA434D-5371-4811-A25F-B447D406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66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6865CC-DA8E-47AC-A5DA-4791267C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20ECFCF-F732-488D-8D0C-48D978A18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AD7C46-1CDF-4D1D-A71F-1961001B4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BC1815-F3AC-4F50-AF2E-6D988378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F49DD1-95BE-42FE-8945-4F38E176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32A36B-D88D-42FB-A54E-9E3F10D3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22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8983F5-6884-4D44-967D-192BEFD1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528667-00F6-4207-B569-3B9F8EAEA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4C3649-980C-4049-A2C4-24D1C8654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586D4-426A-40A0-BA17-27A890B994FA}" type="datetimeFigureOut">
              <a:rPr lang="pl-PL" smtClean="0"/>
              <a:t>28.03.2021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5D1AC7-7C8A-4F41-8114-09053C6E6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E55510-5446-47F3-BC57-9D26E9C6B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FD435-506C-41D5-B06D-BA4A06944A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8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hyperlink" Target="http://easy-distance-teaching.pl/" TargetMode="Externa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NyXUJ3esW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b9tt7LiYrc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7z-aJqTw1U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56.png"/><Relationship Id="rId9" Type="http://schemas.openxmlformats.org/officeDocument/2006/relationships/image" Target="../media/image5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video" Target="../media/media1.mp4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13.pn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5641FC-4A7F-4C6A-820B-15864B86A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800000"/>
          </a:xfrm>
        </p:spPr>
        <p:txBody>
          <a:bodyPr>
            <a:normAutofit fontScale="90000"/>
          </a:bodyPr>
          <a:lstStyle/>
          <a:p>
            <a: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  <a:t/>
            </a:r>
            <a:b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</a:br>
            <a: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  <a:t/>
            </a:r>
            <a:b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</a:br>
            <a: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  <a:t/>
            </a:r>
            <a:br>
              <a:rPr lang="pl-PL" sz="10800" b="1" dirty="0">
                <a:latin typeface="Eras Medium ITC" panose="020B0602030504020804" pitchFamily="34" charset="0"/>
                <a:cs typeface="Courier New" panose="02070309020205020404" pitchFamily="49" charset="0"/>
              </a:rPr>
            </a:br>
            <a:endParaRPr lang="pl-PL" sz="10800" b="1" dirty="0">
              <a:latin typeface="Eras Medium ITC" panose="020B06020305040208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37B6F1-1DAC-4CD2-87D5-17D6B363B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00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F37D882-AA22-46D5-9194-1A44AD8A06DB}"/>
              </a:ext>
            </a:extLst>
          </p:cNvPr>
          <p:cNvSpPr txBox="1"/>
          <p:nvPr/>
        </p:nvSpPr>
        <p:spPr>
          <a:xfrm>
            <a:off x="4565385" y="2976303"/>
            <a:ext cx="2674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7200" dirty="0" err="1"/>
              <a:t>Easter</a:t>
            </a:r>
            <a:endParaRPr lang="pl-PL" sz="72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E3D7E25-EB40-1946-97E6-8FC7B32A41A7}"/>
              </a:ext>
            </a:extLst>
          </p:cNvPr>
          <p:cNvSpPr txBox="1"/>
          <p:nvPr/>
        </p:nvSpPr>
        <p:spPr>
          <a:xfrm>
            <a:off x="8348681" y="6413660"/>
            <a:ext cx="3621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hlinkClick r:id="rId2"/>
              </a:rPr>
              <a:t>easy-distance-teaching.pl</a:t>
            </a:r>
            <a:endParaRPr lang="pl-PL" sz="16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16F41A7-985E-4C70-B456-B2E224A0AC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36" y="2766210"/>
            <a:ext cx="1530151" cy="196383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3BD8000-8B82-4174-A440-140E5F47D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1" y="185812"/>
            <a:ext cx="1081503" cy="195025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1F0E058-A395-47D2-8A23-A52313F11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14" y="4421022"/>
            <a:ext cx="1658641" cy="1565060"/>
          </a:xfrm>
          <a:prstGeom prst="rect">
            <a:avLst/>
          </a:prstGeom>
        </p:spPr>
      </p:pic>
      <p:pic>
        <p:nvPicPr>
          <p:cNvPr id="24" name="Obraz 23" descr="Obraz zawierający tekst, ramka na zdjęcie&#10;&#10;Opis wygenerowany automatycznie">
            <a:extLst>
              <a:ext uri="{FF2B5EF4-FFF2-40B4-BE49-F238E27FC236}">
                <a16:creationId xmlns:a16="http://schemas.microsoft.com/office/drawing/2014/main" id="{B731084F-33D9-4CD1-AE35-46278A478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8" y="2453874"/>
            <a:ext cx="1116962" cy="1950251"/>
          </a:xfrm>
          <a:prstGeom prst="rect">
            <a:avLst/>
          </a:prstGeom>
        </p:spPr>
      </p:pic>
      <p:pic>
        <p:nvPicPr>
          <p:cNvPr id="28" name="Obraz 27" descr="Obraz zawierający roślina, wiatraczek&#10;&#10;Opis wygenerowany automatycznie">
            <a:extLst>
              <a:ext uri="{FF2B5EF4-FFF2-40B4-BE49-F238E27FC236}">
                <a16:creationId xmlns:a16="http://schemas.microsoft.com/office/drawing/2014/main" id="{D5339C90-537E-4824-B05B-FC3D0B55CA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13" y="1086054"/>
            <a:ext cx="1001329" cy="1953811"/>
          </a:xfrm>
          <a:prstGeom prst="rect">
            <a:avLst/>
          </a:prstGeom>
        </p:spPr>
      </p:pic>
      <p:pic>
        <p:nvPicPr>
          <p:cNvPr id="32" name="Obraz 31" descr="Obraz zawierający plastikowy&#10;&#10;Opis wygenerowany automatycznie">
            <a:extLst>
              <a:ext uri="{FF2B5EF4-FFF2-40B4-BE49-F238E27FC236}">
                <a16:creationId xmlns:a16="http://schemas.microsoft.com/office/drawing/2014/main" id="{3245F235-48B9-4109-B60E-53D32401C7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75" y="1516901"/>
            <a:ext cx="1752784" cy="2084444"/>
          </a:xfrm>
          <a:prstGeom prst="rect">
            <a:avLst/>
          </a:prstGeom>
        </p:spPr>
      </p:pic>
      <p:pic>
        <p:nvPicPr>
          <p:cNvPr id="35" name="Obraz 34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F8596B47-230A-4908-A31B-6F318B6CD2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86" y="8497"/>
            <a:ext cx="1688398" cy="1059597"/>
          </a:xfrm>
          <a:prstGeom prst="rect">
            <a:avLst/>
          </a:prstGeom>
        </p:spPr>
      </p:pic>
      <p:pic>
        <p:nvPicPr>
          <p:cNvPr id="38" name="Obraz 37" descr="Obraz zawierający tekst, zabawka, lalka, grafika wektorowa&#10;&#10;Opis wygenerowany automatycznie">
            <a:extLst>
              <a:ext uri="{FF2B5EF4-FFF2-40B4-BE49-F238E27FC236}">
                <a16:creationId xmlns:a16="http://schemas.microsoft.com/office/drawing/2014/main" id="{377509EB-1152-4C0D-B046-E96F5B251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13" y="4770125"/>
            <a:ext cx="2310204" cy="1800000"/>
          </a:xfrm>
          <a:prstGeom prst="rect">
            <a:avLst/>
          </a:prstGeom>
        </p:spPr>
      </p:pic>
      <p:pic>
        <p:nvPicPr>
          <p:cNvPr id="41" name="Obraz 40" descr="Obraz zawierający roślina&#10;&#10;Opis wygenerowany automatycznie">
            <a:extLst>
              <a:ext uri="{FF2B5EF4-FFF2-40B4-BE49-F238E27FC236}">
                <a16:creationId xmlns:a16="http://schemas.microsoft.com/office/drawing/2014/main" id="{2D2C478A-A515-4E44-9697-D1333A61B91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1" y="-45330"/>
            <a:ext cx="2116713" cy="158753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CB2B3B72-5797-4EBB-B861-343E263FFC5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51" y="296599"/>
            <a:ext cx="1268869" cy="1245606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A1A40D77-5864-4EB8-85E2-7457F4988BD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68" y="1936471"/>
            <a:ext cx="1487512" cy="1202405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A99E82FC-FA23-4777-9DAB-D83AEC8B36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07" y="226229"/>
            <a:ext cx="2780719" cy="2552700"/>
          </a:xfrm>
          <a:prstGeom prst="rect">
            <a:avLst/>
          </a:prstGeom>
        </p:spPr>
      </p:pic>
      <p:pic>
        <p:nvPicPr>
          <p:cNvPr id="49" name="Obraz 48" descr="Obraz zawierający kwiat, roślina, orchidea&#10;&#10;Opis wygenerowany automatycznie">
            <a:extLst>
              <a:ext uri="{FF2B5EF4-FFF2-40B4-BE49-F238E27FC236}">
                <a16:creationId xmlns:a16="http://schemas.microsoft.com/office/drawing/2014/main" id="{8C0D870C-EB7F-4858-AB21-2D53F823A7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6" y="4694565"/>
            <a:ext cx="1535165" cy="204216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944BE557-50DD-45DA-84E6-3E8F7028A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60" y="3397748"/>
            <a:ext cx="1926319" cy="2744754"/>
          </a:xfrm>
          <a:prstGeom prst="rect">
            <a:avLst/>
          </a:prstGeom>
        </p:spPr>
      </p:pic>
      <p:pic>
        <p:nvPicPr>
          <p:cNvPr id="53" name="Obraz 52" descr="Obraz zawierający jasne&#10;&#10;Opis wygenerowany automatycznie">
            <a:extLst>
              <a:ext uri="{FF2B5EF4-FFF2-40B4-BE49-F238E27FC236}">
                <a16:creationId xmlns:a16="http://schemas.microsoft.com/office/drawing/2014/main" id="{BC799637-5055-410B-B968-6F9795410E7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76" y="3391661"/>
            <a:ext cx="1276350" cy="2552700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F78679CA-3B87-4941-AA3B-F088B16575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6" y="1160937"/>
            <a:ext cx="1919146" cy="19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ross-removebg-preview">
            <a:extLst>
              <a:ext uri="{FF2B5EF4-FFF2-40B4-BE49-F238E27FC236}">
                <a16:creationId xmlns:a16="http://schemas.microsoft.com/office/drawing/2014/main" id="{D93006AF-16EC-4485-BFE8-0E1369692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71" y="1247775"/>
            <a:ext cx="2498058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affodil">
            <a:extLst>
              <a:ext uri="{FF2B5EF4-FFF2-40B4-BE49-F238E27FC236}">
                <a16:creationId xmlns:a16="http://schemas.microsoft.com/office/drawing/2014/main" id="{B5D27F0E-E9A4-48DC-AC38-B73F72A94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88" y="1185862"/>
            <a:ext cx="2230623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aster basket">
            <a:extLst>
              <a:ext uri="{FF2B5EF4-FFF2-40B4-BE49-F238E27FC236}">
                <a16:creationId xmlns:a16="http://schemas.microsoft.com/office/drawing/2014/main" id="{4BA7965A-F1ED-40D9-BD5B-F0A3DBAD8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06" y="1162508"/>
            <a:ext cx="3811588" cy="45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aster_eggs-removebg-preview">
            <a:extLst>
              <a:ext uri="{FF2B5EF4-FFF2-40B4-BE49-F238E27FC236}">
                <a16:creationId xmlns:a16="http://schemas.microsoft.com/office/drawing/2014/main" id="{11024462-C096-4EF7-8D2E-06F27A9A5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629756"/>
            <a:ext cx="5734050" cy="35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gg_hunt-removebg-preview">
            <a:extLst>
              <a:ext uri="{FF2B5EF4-FFF2-40B4-BE49-F238E27FC236}">
                <a16:creationId xmlns:a16="http://schemas.microsoft.com/office/drawing/2014/main" id="{9AEA7C9D-2F6B-4DC3-9A65-6B9358CC8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50" y="1065401"/>
            <a:ext cx="5413518" cy="421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grass">
            <a:extLst>
              <a:ext uri="{FF2B5EF4-FFF2-40B4-BE49-F238E27FC236}">
                <a16:creationId xmlns:a16="http://schemas.microsoft.com/office/drawing/2014/main" id="{072CCBD9-C22D-451F-A067-DC3F19B2F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23" y="1149290"/>
            <a:ext cx="5142452" cy="38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ot cross bun">
            <a:extLst>
              <a:ext uri="{FF2B5EF4-FFF2-40B4-BE49-F238E27FC236}">
                <a16:creationId xmlns:a16="http://schemas.microsoft.com/office/drawing/2014/main" id="{C2163585-D543-43A6-A6A9-C58B0A8CDE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12" y="1619250"/>
            <a:ext cx="36875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jelly beans">
            <a:extLst>
              <a:ext uri="{FF2B5EF4-FFF2-40B4-BE49-F238E27FC236}">
                <a16:creationId xmlns:a16="http://schemas.microsoft.com/office/drawing/2014/main" id="{A6D2ACF1-7B55-4C00-A31A-FA4BEF0C7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92" y="1771650"/>
            <a:ext cx="410021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amb">
            <a:extLst>
              <a:ext uri="{FF2B5EF4-FFF2-40B4-BE49-F238E27FC236}">
                <a16:creationId xmlns:a16="http://schemas.microsoft.com/office/drawing/2014/main" id="{B5DC2A79-3BD4-4700-8AD9-DB2147046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38" y="1457325"/>
            <a:ext cx="4295923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lily-removebg-preview">
            <a:extLst>
              <a:ext uri="{FF2B5EF4-FFF2-40B4-BE49-F238E27FC236}">
                <a16:creationId xmlns:a16="http://schemas.microsoft.com/office/drawing/2014/main" id="{42C5AC6E-7E67-401B-AD5A-965DAFD7A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685800"/>
            <a:ext cx="41243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HELLO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MY DEAR STUDENTS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71" y="1825625"/>
            <a:ext cx="8314658" cy="4351338"/>
          </a:xfrm>
        </p:spPr>
      </p:pic>
    </p:spTree>
    <p:extLst>
      <p:ext uri="{BB962C8B-B14F-4D97-AF65-F5344CB8AC3E}">
        <p14:creationId xmlns:p14="http://schemas.microsoft.com/office/powerpoint/2010/main" val="38548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pring">
            <a:extLst>
              <a:ext uri="{FF2B5EF4-FFF2-40B4-BE49-F238E27FC236}">
                <a16:creationId xmlns:a16="http://schemas.microsoft.com/office/drawing/2014/main" id="{F981708E-8EDB-4CC2-841C-7D50C30D4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45" y="1285874"/>
            <a:ext cx="266671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ulip">
            <a:extLst>
              <a:ext uri="{FF2B5EF4-FFF2-40B4-BE49-F238E27FC236}">
                <a16:creationId xmlns:a16="http://schemas.microsoft.com/office/drawing/2014/main" id="{130E3D40-118E-48D6-83A1-11C6A94AF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7" y="1209675"/>
            <a:ext cx="21050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3847214" y="2551837"/>
            <a:ext cx="4497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bunny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3602803" y="2551837"/>
            <a:ext cx="4986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chick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462793" y="2551837"/>
            <a:ext cx="11266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chocolate</a:t>
            </a:r>
            <a:r>
              <a:rPr lang="pl-PL" sz="10800" dirty="0">
                <a:latin typeface="Eras Medium ITC" panose="020B0602030504020804" pitchFamily="34" charset="0"/>
              </a:rPr>
              <a:t> </a:t>
            </a:r>
            <a:r>
              <a:rPr lang="pl-PL" sz="10800" dirty="0" err="1">
                <a:latin typeface="Eras Medium ITC" panose="020B0602030504020804" pitchFamily="34" charset="0"/>
              </a:rPr>
              <a:t>bunny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840297" y="2551837"/>
            <a:ext cx="10511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chocolate</a:t>
            </a:r>
            <a:r>
              <a:rPr lang="pl-PL" sz="10800" dirty="0">
                <a:latin typeface="Eras Medium ITC" panose="020B0602030504020804" pitchFamily="34" charset="0"/>
              </a:rPr>
              <a:t> </a:t>
            </a:r>
            <a:r>
              <a:rPr lang="pl-PL" sz="10800" dirty="0" err="1">
                <a:latin typeface="Eras Medium ITC" panose="020B0602030504020804" pitchFamily="34" charset="0"/>
              </a:rPr>
              <a:t>eggs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3292410" y="2551837"/>
            <a:ext cx="5607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>
                <a:latin typeface="Eras Medium ITC" panose="020B0602030504020804" pitchFamily="34" charset="0"/>
              </a:rPr>
              <a:t>cross</a:t>
            </a:r>
          </a:p>
        </p:txBody>
      </p:sp>
    </p:spTree>
    <p:extLst>
      <p:ext uri="{BB962C8B-B14F-4D97-AF65-F5344CB8AC3E}">
        <p14:creationId xmlns:p14="http://schemas.microsoft.com/office/powerpoint/2010/main" val="3900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2342707" y="2551837"/>
            <a:ext cx="7506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daffodil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1528319" y="2551837"/>
            <a:ext cx="913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Easter</a:t>
            </a:r>
            <a:r>
              <a:rPr lang="pl-PL" sz="10800" dirty="0">
                <a:latin typeface="Eras Medium ITC" panose="020B0602030504020804" pitchFamily="34" charset="0"/>
              </a:rPr>
              <a:t> basket</a:t>
            </a:r>
          </a:p>
        </p:txBody>
      </p:sp>
    </p:spTree>
    <p:extLst>
      <p:ext uri="{BB962C8B-B14F-4D97-AF65-F5344CB8AC3E}">
        <p14:creationId xmlns:p14="http://schemas.microsoft.com/office/powerpoint/2010/main" val="20589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1865384" y="2551837"/>
            <a:ext cx="8461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Easter</a:t>
            </a:r>
            <a:r>
              <a:rPr lang="pl-PL" sz="10800" dirty="0">
                <a:latin typeface="Eras Medium ITC" panose="020B0602030504020804" pitchFamily="34" charset="0"/>
              </a:rPr>
              <a:t> </a:t>
            </a:r>
            <a:r>
              <a:rPr lang="pl-PL" sz="10800" dirty="0" err="1">
                <a:latin typeface="Eras Medium ITC" panose="020B0602030504020804" pitchFamily="34" charset="0"/>
              </a:rPr>
              <a:t>eggs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listen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repeat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ANyXUJ3esW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90775" y="1924050"/>
            <a:ext cx="72771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433387" y="2551837"/>
            <a:ext cx="11325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egg</a:t>
            </a:r>
            <a:r>
              <a:rPr lang="pl-PL" sz="10800" dirty="0">
                <a:latin typeface="Eras Medium ITC" panose="020B0602030504020804" pitchFamily="34" charset="0"/>
              </a:rPr>
              <a:t> </a:t>
            </a:r>
            <a:r>
              <a:rPr lang="pl-PL" sz="10800" dirty="0" err="1">
                <a:latin typeface="Eras Medium ITC" panose="020B0602030504020804" pitchFamily="34" charset="0"/>
              </a:rPr>
              <a:t>hunt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3847214" y="2551837"/>
            <a:ext cx="4497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grass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1704229" y="2551837"/>
            <a:ext cx="8783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>
                <a:latin typeface="Eras Medium ITC" panose="020B0602030504020804" pitchFamily="34" charset="0"/>
              </a:rPr>
              <a:t>hot cross bun</a:t>
            </a:r>
          </a:p>
        </p:txBody>
      </p:sp>
    </p:spTree>
    <p:extLst>
      <p:ext uri="{BB962C8B-B14F-4D97-AF65-F5344CB8AC3E}">
        <p14:creationId xmlns:p14="http://schemas.microsoft.com/office/powerpoint/2010/main" val="16487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1833943" y="2551837"/>
            <a:ext cx="8524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jelly</a:t>
            </a:r>
            <a:r>
              <a:rPr lang="pl-PL" sz="10800" dirty="0">
                <a:latin typeface="Eras Medium ITC" panose="020B0602030504020804" pitchFamily="34" charset="0"/>
              </a:rPr>
              <a:t> </a:t>
            </a:r>
            <a:r>
              <a:rPr lang="pl-PL" sz="10800" dirty="0" err="1">
                <a:latin typeface="Eras Medium ITC" panose="020B0602030504020804" pitchFamily="34" charset="0"/>
              </a:rPr>
              <a:t>beans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2120310" y="2551837"/>
            <a:ext cx="7951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lamb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1034903" y="2551837"/>
            <a:ext cx="10122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lily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2692626" y="2551837"/>
            <a:ext cx="6806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>
                <a:latin typeface="Eras Medium ITC" panose="020B0602030504020804" pitchFamily="34" charset="0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33301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DF550D2-B44D-4FC5-9CCB-207B515C4D10}"/>
              </a:ext>
            </a:extLst>
          </p:cNvPr>
          <p:cNvSpPr txBox="1"/>
          <p:nvPr/>
        </p:nvSpPr>
        <p:spPr>
          <a:xfrm>
            <a:off x="2216003" y="2551837"/>
            <a:ext cx="7759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800" dirty="0" err="1">
                <a:latin typeface="Eras Medium ITC" panose="020B0602030504020804" pitchFamily="34" charset="0"/>
              </a:rPr>
              <a:t>tulip</a:t>
            </a:r>
            <a:endParaRPr lang="pl-PL" sz="10800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upa 161">
            <a:extLst>
              <a:ext uri="{FF2B5EF4-FFF2-40B4-BE49-F238E27FC236}">
                <a16:creationId xmlns:a16="http://schemas.microsoft.com/office/drawing/2014/main" id="{AF6152CF-CFD3-4F9F-A1EB-B8E38F3FB5ED}"/>
              </a:ext>
            </a:extLst>
          </p:cNvPr>
          <p:cNvGrpSpPr/>
          <p:nvPr/>
        </p:nvGrpSpPr>
        <p:grpSpPr>
          <a:xfrm>
            <a:off x="3437629" y="337577"/>
            <a:ext cx="1235116" cy="1453077"/>
            <a:chOff x="3437629" y="337577"/>
            <a:chExt cx="1235116" cy="1453077"/>
          </a:xfrm>
        </p:grpSpPr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C75CD91F-CFCE-447C-851C-197DBFE1127D}"/>
                </a:ext>
              </a:extLst>
            </p:cNvPr>
            <p:cNvSpPr/>
            <p:nvPr/>
          </p:nvSpPr>
          <p:spPr>
            <a:xfrm>
              <a:off x="3437629" y="33757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2F03BC3B-EF13-4BF9-AC71-7B5F6A051645}"/>
                </a:ext>
              </a:extLst>
            </p:cNvPr>
            <p:cNvSpPr/>
            <p:nvPr/>
          </p:nvSpPr>
          <p:spPr>
            <a:xfrm>
              <a:off x="3499385" y="395700"/>
              <a:ext cx="1111604" cy="944500"/>
            </a:xfrm>
            <a:prstGeom prst="rect">
              <a:avLst/>
            </a:prstGeom>
            <a:blipFill dpi="0"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1137" t="6513" r="21140" b="575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4" name="Grupa 83">
              <a:extLst>
                <a:ext uri="{FF2B5EF4-FFF2-40B4-BE49-F238E27FC236}">
                  <a16:creationId xmlns:a16="http://schemas.microsoft.com/office/drawing/2014/main" id="{BDA9EE87-BE68-41E2-8A54-3060659010AB}"/>
                </a:ext>
              </a:extLst>
            </p:cNvPr>
            <p:cNvGrpSpPr/>
            <p:nvPr/>
          </p:nvGrpSpPr>
          <p:grpSpPr>
            <a:xfrm>
              <a:off x="3499385" y="1340201"/>
              <a:ext cx="1111604" cy="392331"/>
              <a:chOff x="76338" y="1007874"/>
              <a:chExt cx="1111604" cy="392331"/>
            </a:xfrm>
          </p:grpSpPr>
          <p:sp>
            <p:nvSpPr>
              <p:cNvPr id="160" name="Prostokąt 159">
                <a:extLst>
                  <a:ext uri="{FF2B5EF4-FFF2-40B4-BE49-F238E27FC236}">
                    <a16:creationId xmlns:a16="http://schemas.microsoft.com/office/drawing/2014/main" id="{D6581F9D-AB9B-4C98-8929-907EF52645F4}"/>
                  </a:ext>
                </a:extLst>
              </p:cNvPr>
              <p:cNvSpPr/>
              <p:nvPr/>
            </p:nvSpPr>
            <p:spPr>
              <a:xfrm>
                <a:off x="76338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1" name="pole tekstowe 160">
                <a:extLst>
                  <a:ext uri="{FF2B5EF4-FFF2-40B4-BE49-F238E27FC236}">
                    <a16:creationId xmlns:a16="http://schemas.microsoft.com/office/drawing/2014/main" id="{6C34D000-F056-4688-8C30-EE3605B2DF44}"/>
                  </a:ext>
                </a:extLst>
              </p:cNvPr>
              <p:cNvSpPr txBox="1"/>
              <p:nvPr/>
            </p:nvSpPr>
            <p:spPr>
              <a:xfrm>
                <a:off x="76338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bunny</a:t>
                </a:r>
                <a:endParaRPr lang="pl-PL" sz="1600" kern="1200" dirty="0"/>
              </a:p>
            </p:txBody>
          </p:sp>
        </p:grpSp>
      </p:grpSp>
      <p:grpSp>
        <p:nvGrpSpPr>
          <p:cNvPr id="163" name="Grupa 162">
            <a:extLst>
              <a:ext uri="{FF2B5EF4-FFF2-40B4-BE49-F238E27FC236}">
                <a16:creationId xmlns:a16="http://schemas.microsoft.com/office/drawing/2014/main" id="{406D5AF7-AE4F-42BE-8340-9D28E3DA961A}"/>
              </a:ext>
            </a:extLst>
          </p:cNvPr>
          <p:cNvGrpSpPr/>
          <p:nvPr/>
        </p:nvGrpSpPr>
        <p:grpSpPr>
          <a:xfrm>
            <a:off x="4798171" y="337577"/>
            <a:ext cx="1235116" cy="1453077"/>
            <a:chOff x="4798171" y="337577"/>
            <a:chExt cx="1235116" cy="1453077"/>
          </a:xfrm>
        </p:grpSpPr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99AB0B97-6DD6-4708-833B-C46855F0B9F5}"/>
                </a:ext>
              </a:extLst>
            </p:cNvPr>
            <p:cNvSpPr/>
            <p:nvPr/>
          </p:nvSpPr>
          <p:spPr>
            <a:xfrm>
              <a:off x="4798171" y="33757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189AEF50-8D14-466D-82B3-8859D745007E}"/>
                </a:ext>
              </a:extLst>
            </p:cNvPr>
            <p:cNvSpPr/>
            <p:nvPr/>
          </p:nvSpPr>
          <p:spPr>
            <a:xfrm>
              <a:off x="4859926" y="395700"/>
              <a:ext cx="1111604" cy="944500"/>
            </a:xfrm>
            <a:prstGeom prst="rect">
              <a:avLst/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0847" t="3486" r="24333" b="249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7" name="Grupa 86">
              <a:extLst>
                <a:ext uri="{FF2B5EF4-FFF2-40B4-BE49-F238E27FC236}">
                  <a16:creationId xmlns:a16="http://schemas.microsoft.com/office/drawing/2014/main" id="{C37CB131-3278-4F9D-9ACB-04003AA3C5BC}"/>
                </a:ext>
              </a:extLst>
            </p:cNvPr>
            <p:cNvGrpSpPr/>
            <p:nvPr/>
          </p:nvGrpSpPr>
          <p:grpSpPr>
            <a:xfrm>
              <a:off x="4859926" y="1340201"/>
              <a:ext cx="1111604" cy="392331"/>
              <a:chOff x="1436879" y="1007874"/>
              <a:chExt cx="1111604" cy="392331"/>
            </a:xfrm>
          </p:grpSpPr>
          <p:sp>
            <p:nvSpPr>
              <p:cNvPr id="158" name="Prostokąt 157">
                <a:extLst>
                  <a:ext uri="{FF2B5EF4-FFF2-40B4-BE49-F238E27FC236}">
                    <a16:creationId xmlns:a16="http://schemas.microsoft.com/office/drawing/2014/main" id="{3AF37AAD-E3E6-4B69-960F-1E1A68B44440}"/>
                  </a:ext>
                </a:extLst>
              </p:cNvPr>
              <p:cNvSpPr/>
              <p:nvPr/>
            </p:nvSpPr>
            <p:spPr>
              <a:xfrm>
                <a:off x="1436879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9" name="pole tekstowe 158">
                <a:extLst>
                  <a:ext uri="{FF2B5EF4-FFF2-40B4-BE49-F238E27FC236}">
                    <a16:creationId xmlns:a16="http://schemas.microsoft.com/office/drawing/2014/main" id="{AAACC25B-E00A-4554-B84A-2B1B80F495CE}"/>
                  </a:ext>
                </a:extLst>
              </p:cNvPr>
              <p:cNvSpPr txBox="1"/>
              <p:nvPr/>
            </p:nvSpPr>
            <p:spPr>
              <a:xfrm>
                <a:off x="1436879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chick</a:t>
                </a:r>
                <a:endParaRPr lang="pl-PL" sz="1600" kern="1200" dirty="0"/>
              </a:p>
            </p:txBody>
          </p:sp>
        </p:grpSp>
      </p:grpSp>
      <p:grpSp>
        <p:nvGrpSpPr>
          <p:cNvPr id="164" name="Grupa 163">
            <a:extLst>
              <a:ext uri="{FF2B5EF4-FFF2-40B4-BE49-F238E27FC236}">
                <a16:creationId xmlns:a16="http://schemas.microsoft.com/office/drawing/2014/main" id="{2EB5A5B3-D67F-40F8-9E22-110BC7DC8657}"/>
              </a:ext>
            </a:extLst>
          </p:cNvPr>
          <p:cNvGrpSpPr/>
          <p:nvPr/>
        </p:nvGrpSpPr>
        <p:grpSpPr>
          <a:xfrm>
            <a:off x="6158712" y="337577"/>
            <a:ext cx="1235116" cy="1453077"/>
            <a:chOff x="6158712" y="337577"/>
            <a:chExt cx="1235116" cy="1453077"/>
          </a:xfrm>
        </p:grpSpPr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CB082059-8713-4FD1-8D40-7C3D93E091C5}"/>
                </a:ext>
              </a:extLst>
            </p:cNvPr>
            <p:cNvSpPr/>
            <p:nvPr/>
          </p:nvSpPr>
          <p:spPr>
            <a:xfrm>
              <a:off x="6158712" y="33757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580CA568-79BF-428E-9FE3-A5675EA257F5}"/>
                </a:ext>
              </a:extLst>
            </p:cNvPr>
            <p:cNvSpPr/>
            <p:nvPr/>
          </p:nvSpPr>
          <p:spPr>
            <a:xfrm>
              <a:off x="6220468" y="395700"/>
              <a:ext cx="1111604" cy="944500"/>
            </a:xfrm>
            <a:prstGeom prst="rect">
              <a:avLst/>
            </a:prstGeom>
            <a:blipFill dpi="0"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0283" t="1470" r="10684" b="210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90" name="Grupa 89">
              <a:extLst>
                <a:ext uri="{FF2B5EF4-FFF2-40B4-BE49-F238E27FC236}">
                  <a16:creationId xmlns:a16="http://schemas.microsoft.com/office/drawing/2014/main" id="{22728635-2124-46A6-B3C4-1B9697C3ADAF}"/>
                </a:ext>
              </a:extLst>
            </p:cNvPr>
            <p:cNvGrpSpPr/>
            <p:nvPr/>
          </p:nvGrpSpPr>
          <p:grpSpPr>
            <a:xfrm>
              <a:off x="6220468" y="1340201"/>
              <a:ext cx="1111604" cy="392331"/>
              <a:chOff x="2797421" y="1007874"/>
              <a:chExt cx="1111604" cy="392331"/>
            </a:xfrm>
          </p:grpSpPr>
          <p:sp>
            <p:nvSpPr>
              <p:cNvPr id="156" name="Prostokąt 155">
                <a:extLst>
                  <a:ext uri="{FF2B5EF4-FFF2-40B4-BE49-F238E27FC236}">
                    <a16:creationId xmlns:a16="http://schemas.microsoft.com/office/drawing/2014/main" id="{27919AD1-21BC-450C-9EA5-A1FF717D58F5}"/>
                  </a:ext>
                </a:extLst>
              </p:cNvPr>
              <p:cNvSpPr/>
              <p:nvPr/>
            </p:nvSpPr>
            <p:spPr>
              <a:xfrm>
                <a:off x="2797421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7" name="pole tekstowe 156">
                <a:extLst>
                  <a:ext uri="{FF2B5EF4-FFF2-40B4-BE49-F238E27FC236}">
                    <a16:creationId xmlns:a16="http://schemas.microsoft.com/office/drawing/2014/main" id="{47F66D3A-BE5C-4826-BFFA-77FB8DD221C5}"/>
                  </a:ext>
                </a:extLst>
              </p:cNvPr>
              <p:cNvSpPr txBox="1"/>
              <p:nvPr/>
            </p:nvSpPr>
            <p:spPr>
              <a:xfrm>
                <a:off x="2797421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chocolate</a:t>
                </a:r>
                <a:r>
                  <a:rPr lang="pl-PL" sz="1600" kern="1200" dirty="0"/>
                  <a:t> </a:t>
                </a:r>
                <a:r>
                  <a:rPr lang="pl-PL" sz="1600" kern="1200" dirty="0" err="1"/>
                  <a:t>bunny</a:t>
                </a:r>
                <a:r>
                  <a:rPr lang="pl-PL" sz="1600" kern="1200" dirty="0"/>
                  <a:t> </a:t>
                </a:r>
              </a:p>
            </p:txBody>
          </p:sp>
        </p:grpSp>
      </p:grpSp>
      <p:grpSp>
        <p:nvGrpSpPr>
          <p:cNvPr id="165" name="Grupa 164">
            <a:extLst>
              <a:ext uri="{FF2B5EF4-FFF2-40B4-BE49-F238E27FC236}">
                <a16:creationId xmlns:a16="http://schemas.microsoft.com/office/drawing/2014/main" id="{7A003B9A-D284-42B6-95CB-138E1F383CF5}"/>
              </a:ext>
            </a:extLst>
          </p:cNvPr>
          <p:cNvGrpSpPr/>
          <p:nvPr/>
        </p:nvGrpSpPr>
        <p:grpSpPr>
          <a:xfrm>
            <a:off x="7519254" y="337577"/>
            <a:ext cx="1235116" cy="1453077"/>
            <a:chOff x="7519254" y="337577"/>
            <a:chExt cx="1235116" cy="1453077"/>
          </a:xfrm>
        </p:grpSpPr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D89376C3-88F9-4E72-8D76-7281B8CD412D}"/>
                </a:ext>
              </a:extLst>
            </p:cNvPr>
            <p:cNvSpPr/>
            <p:nvPr/>
          </p:nvSpPr>
          <p:spPr>
            <a:xfrm>
              <a:off x="7519254" y="33757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1F576B46-19AB-4BD3-9C34-5D41B6E76546}"/>
                </a:ext>
              </a:extLst>
            </p:cNvPr>
            <p:cNvSpPr/>
            <p:nvPr/>
          </p:nvSpPr>
          <p:spPr>
            <a:xfrm>
              <a:off x="7581009" y="395700"/>
              <a:ext cx="1111604" cy="944500"/>
            </a:xfrm>
            <a:prstGeom prst="rect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93" name="Grupa 92">
              <a:extLst>
                <a:ext uri="{FF2B5EF4-FFF2-40B4-BE49-F238E27FC236}">
                  <a16:creationId xmlns:a16="http://schemas.microsoft.com/office/drawing/2014/main" id="{FF399741-06C0-483A-8099-E5C24327B348}"/>
                </a:ext>
              </a:extLst>
            </p:cNvPr>
            <p:cNvGrpSpPr/>
            <p:nvPr/>
          </p:nvGrpSpPr>
          <p:grpSpPr>
            <a:xfrm>
              <a:off x="7581009" y="1340201"/>
              <a:ext cx="1111604" cy="392331"/>
              <a:chOff x="4157962" y="1007874"/>
              <a:chExt cx="1111604" cy="392331"/>
            </a:xfrm>
          </p:grpSpPr>
          <p:sp>
            <p:nvSpPr>
              <p:cNvPr id="154" name="Prostokąt 153">
                <a:extLst>
                  <a:ext uri="{FF2B5EF4-FFF2-40B4-BE49-F238E27FC236}">
                    <a16:creationId xmlns:a16="http://schemas.microsoft.com/office/drawing/2014/main" id="{77570E7E-228E-440B-BB29-9D972BC8308B}"/>
                  </a:ext>
                </a:extLst>
              </p:cNvPr>
              <p:cNvSpPr/>
              <p:nvPr/>
            </p:nvSpPr>
            <p:spPr>
              <a:xfrm>
                <a:off x="4157962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5" name="pole tekstowe 154">
                <a:extLst>
                  <a:ext uri="{FF2B5EF4-FFF2-40B4-BE49-F238E27FC236}">
                    <a16:creationId xmlns:a16="http://schemas.microsoft.com/office/drawing/2014/main" id="{2E8A9F45-4478-4A5B-BF21-9A8654A2DA5A}"/>
                  </a:ext>
                </a:extLst>
              </p:cNvPr>
              <p:cNvSpPr txBox="1"/>
              <p:nvPr/>
            </p:nvSpPr>
            <p:spPr>
              <a:xfrm>
                <a:off x="4157962" y="100787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chocolate</a:t>
                </a:r>
                <a:r>
                  <a:rPr lang="pl-PL" sz="1600" kern="1200" dirty="0"/>
                  <a:t> </a:t>
                </a:r>
                <a:r>
                  <a:rPr lang="pl-PL" sz="1600" kern="1200" dirty="0" err="1"/>
                  <a:t>eggs</a:t>
                </a:r>
                <a:endParaRPr lang="pl-PL" sz="1600" kern="1200" dirty="0"/>
              </a:p>
            </p:txBody>
          </p:sp>
        </p:grpSp>
      </p:grpSp>
      <p:grpSp>
        <p:nvGrpSpPr>
          <p:cNvPr id="166" name="Grupa 165">
            <a:extLst>
              <a:ext uri="{FF2B5EF4-FFF2-40B4-BE49-F238E27FC236}">
                <a16:creationId xmlns:a16="http://schemas.microsoft.com/office/drawing/2014/main" id="{6590B727-A439-4682-B9D8-A70B7AB57701}"/>
              </a:ext>
            </a:extLst>
          </p:cNvPr>
          <p:cNvGrpSpPr/>
          <p:nvPr/>
        </p:nvGrpSpPr>
        <p:grpSpPr>
          <a:xfrm>
            <a:off x="3437629" y="1914167"/>
            <a:ext cx="1235116" cy="1453077"/>
            <a:chOff x="3437629" y="1914167"/>
            <a:chExt cx="1235116" cy="1453077"/>
          </a:xfrm>
        </p:grpSpPr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596B9239-C347-43FD-893C-2E5CBFEE94CE}"/>
                </a:ext>
              </a:extLst>
            </p:cNvPr>
            <p:cNvSpPr/>
            <p:nvPr/>
          </p:nvSpPr>
          <p:spPr>
            <a:xfrm>
              <a:off x="3437629" y="191416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5" name="Prostokąt 94" descr="Obraz zawierający tekst, ramka na zdjęcie&#10;&#10;Opis wygenerowany automatycznie">
              <a:extLst>
                <a:ext uri="{FF2B5EF4-FFF2-40B4-BE49-F238E27FC236}">
                  <a16:creationId xmlns:a16="http://schemas.microsoft.com/office/drawing/2014/main" id="{832F4C0F-DA6E-4D03-BA24-65BB7FE5D024}"/>
                </a:ext>
              </a:extLst>
            </p:cNvPr>
            <p:cNvSpPr/>
            <p:nvPr/>
          </p:nvSpPr>
          <p:spPr>
            <a:xfrm>
              <a:off x="3499385" y="1972290"/>
              <a:ext cx="1111604" cy="944500"/>
            </a:xfrm>
            <a:prstGeom prst="rect">
              <a:avLst/>
            </a:prstGeom>
            <a:blipFill dpi="0"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8275" t="6994" r="28751" b="4484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E5842659-AA75-4DFF-B7C9-57B172A0606B}"/>
                </a:ext>
              </a:extLst>
            </p:cNvPr>
            <p:cNvGrpSpPr/>
            <p:nvPr/>
          </p:nvGrpSpPr>
          <p:grpSpPr>
            <a:xfrm>
              <a:off x="3499385" y="2916791"/>
              <a:ext cx="1111604" cy="392331"/>
              <a:chOff x="76338" y="2584464"/>
              <a:chExt cx="1111604" cy="392331"/>
            </a:xfrm>
          </p:grpSpPr>
          <p:sp>
            <p:nvSpPr>
              <p:cNvPr id="152" name="Prostokąt 151">
                <a:extLst>
                  <a:ext uri="{FF2B5EF4-FFF2-40B4-BE49-F238E27FC236}">
                    <a16:creationId xmlns:a16="http://schemas.microsoft.com/office/drawing/2014/main" id="{2C956129-8EC3-48F5-85A0-3970FC889D78}"/>
                  </a:ext>
                </a:extLst>
              </p:cNvPr>
              <p:cNvSpPr/>
              <p:nvPr/>
            </p:nvSpPr>
            <p:spPr>
              <a:xfrm>
                <a:off x="76338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3" name="pole tekstowe 152">
                <a:extLst>
                  <a:ext uri="{FF2B5EF4-FFF2-40B4-BE49-F238E27FC236}">
                    <a16:creationId xmlns:a16="http://schemas.microsoft.com/office/drawing/2014/main" id="{5218431C-1949-41CD-9EC9-E148C8551C1B}"/>
                  </a:ext>
                </a:extLst>
              </p:cNvPr>
              <p:cNvSpPr txBox="1"/>
              <p:nvPr/>
            </p:nvSpPr>
            <p:spPr>
              <a:xfrm>
                <a:off x="76338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cross</a:t>
                </a:r>
              </a:p>
            </p:txBody>
          </p:sp>
        </p:grpSp>
      </p:grpSp>
      <p:grpSp>
        <p:nvGrpSpPr>
          <p:cNvPr id="167" name="Grupa 166">
            <a:extLst>
              <a:ext uri="{FF2B5EF4-FFF2-40B4-BE49-F238E27FC236}">
                <a16:creationId xmlns:a16="http://schemas.microsoft.com/office/drawing/2014/main" id="{F3FAA30C-2D13-496C-A0FF-72BC1694DBA6}"/>
              </a:ext>
            </a:extLst>
          </p:cNvPr>
          <p:cNvGrpSpPr/>
          <p:nvPr/>
        </p:nvGrpSpPr>
        <p:grpSpPr>
          <a:xfrm>
            <a:off x="4798171" y="1914167"/>
            <a:ext cx="1235116" cy="1453077"/>
            <a:chOff x="4798171" y="1914167"/>
            <a:chExt cx="1235116" cy="1453077"/>
          </a:xfrm>
        </p:grpSpPr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12BE933C-8482-4C5F-BFDE-25C246FF5D2F}"/>
                </a:ext>
              </a:extLst>
            </p:cNvPr>
            <p:cNvSpPr/>
            <p:nvPr/>
          </p:nvSpPr>
          <p:spPr>
            <a:xfrm>
              <a:off x="4798171" y="191416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Prostokąt 97" descr="Obraz zawierający roślina, wiatraczek&#10;&#10;Opis wygenerowany automatycznie">
              <a:extLst>
                <a:ext uri="{FF2B5EF4-FFF2-40B4-BE49-F238E27FC236}">
                  <a16:creationId xmlns:a16="http://schemas.microsoft.com/office/drawing/2014/main" id="{53A89B40-1244-438C-97FA-A141F78662A2}"/>
                </a:ext>
              </a:extLst>
            </p:cNvPr>
            <p:cNvSpPr/>
            <p:nvPr/>
          </p:nvSpPr>
          <p:spPr>
            <a:xfrm>
              <a:off x="4859926" y="1972290"/>
              <a:ext cx="1111604" cy="944500"/>
            </a:xfrm>
            <a:prstGeom prst="rect">
              <a:avLst/>
            </a:prstGeom>
            <a:blipFill dpi="0"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04" t="3282" r="27362" b="256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5E315025-5B79-46E2-BDB1-B9B1BA79F72E}"/>
                </a:ext>
              </a:extLst>
            </p:cNvPr>
            <p:cNvGrpSpPr/>
            <p:nvPr/>
          </p:nvGrpSpPr>
          <p:grpSpPr>
            <a:xfrm>
              <a:off x="4859926" y="2916791"/>
              <a:ext cx="1111604" cy="392331"/>
              <a:chOff x="1436879" y="2584464"/>
              <a:chExt cx="1111604" cy="392331"/>
            </a:xfrm>
          </p:grpSpPr>
          <p:sp>
            <p:nvSpPr>
              <p:cNvPr id="150" name="Prostokąt 149">
                <a:extLst>
                  <a:ext uri="{FF2B5EF4-FFF2-40B4-BE49-F238E27FC236}">
                    <a16:creationId xmlns:a16="http://schemas.microsoft.com/office/drawing/2014/main" id="{28A87F7B-5936-4F68-8282-8F08F0BEF243}"/>
                  </a:ext>
                </a:extLst>
              </p:cNvPr>
              <p:cNvSpPr/>
              <p:nvPr/>
            </p:nvSpPr>
            <p:spPr>
              <a:xfrm>
                <a:off x="1436879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1" name="pole tekstowe 150">
                <a:extLst>
                  <a:ext uri="{FF2B5EF4-FFF2-40B4-BE49-F238E27FC236}">
                    <a16:creationId xmlns:a16="http://schemas.microsoft.com/office/drawing/2014/main" id="{2FF3C5B0-1C42-4CC1-99BB-75155EE5BBF4}"/>
                  </a:ext>
                </a:extLst>
              </p:cNvPr>
              <p:cNvSpPr txBox="1"/>
              <p:nvPr/>
            </p:nvSpPr>
            <p:spPr>
              <a:xfrm>
                <a:off x="1436879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daffodil</a:t>
                </a:r>
                <a:endParaRPr lang="pl-PL" sz="1600" kern="1200" dirty="0"/>
              </a:p>
            </p:txBody>
          </p:sp>
        </p:grpSp>
      </p:grpSp>
      <p:grpSp>
        <p:nvGrpSpPr>
          <p:cNvPr id="168" name="Grupa 167">
            <a:extLst>
              <a:ext uri="{FF2B5EF4-FFF2-40B4-BE49-F238E27FC236}">
                <a16:creationId xmlns:a16="http://schemas.microsoft.com/office/drawing/2014/main" id="{DB2977CA-4C0C-4309-9F73-C8F21C8254F7}"/>
              </a:ext>
            </a:extLst>
          </p:cNvPr>
          <p:cNvGrpSpPr/>
          <p:nvPr/>
        </p:nvGrpSpPr>
        <p:grpSpPr>
          <a:xfrm>
            <a:off x="6158712" y="1914167"/>
            <a:ext cx="1235116" cy="1453077"/>
            <a:chOff x="6158712" y="1914167"/>
            <a:chExt cx="1235116" cy="1453077"/>
          </a:xfrm>
        </p:grpSpPr>
        <p:sp>
          <p:nvSpPr>
            <p:cNvPr id="100" name="Prostokąt 99">
              <a:extLst>
                <a:ext uri="{FF2B5EF4-FFF2-40B4-BE49-F238E27FC236}">
                  <a16:creationId xmlns:a16="http://schemas.microsoft.com/office/drawing/2014/main" id="{F8BB619F-B856-40DC-9566-A6A1563816FF}"/>
                </a:ext>
              </a:extLst>
            </p:cNvPr>
            <p:cNvSpPr/>
            <p:nvPr/>
          </p:nvSpPr>
          <p:spPr>
            <a:xfrm>
              <a:off x="6158712" y="191416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1" name="Prostokąt 100" descr="Obraz zawierający plastikowy&#10;&#10;Opis wygenerowany automatycznie">
              <a:extLst>
                <a:ext uri="{FF2B5EF4-FFF2-40B4-BE49-F238E27FC236}">
                  <a16:creationId xmlns:a16="http://schemas.microsoft.com/office/drawing/2014/main" id="{8CB524F5-6D96-43F2-819E-ACE66420AF2E}"/>
                </a:ext>
              </a:extLst>
            </p:cNvPr>
            <p:cNvSpPr/>
            <p:nvPr/>
          </p:nvSpPr>
          <p:spPr>
            <a:xfrm>
              <a:off x="6220468" y="1972290"/>
              <a:ext cx="1111604" cy="944500"/>
            </a:xfrm>
            <a:prstGeom prst="rect">
              <a:avLst/>
            </a:prstGeom>
            <a:blipFill dpi="0"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8851" t="3969" r="14837" b="3195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17F5734C-53B7-42D0-8A06-94FE40DB2707}"/>
                </a:ext>
              </a:extLst>
            </p:cNvPr>
            <p:cNvGrpSpPr/>
            <p:nvPr/>
          </p:nvGrpSpPr>
          <p:grpSpPr>
            <a:xfrm>
              <a:off x="6220468" y="2916791"/>
              <a:ext cx="1111604" cy="392331"/>
              <a:chOff x="2797421" y="2584464"/>
              <a:chExt cx="1111604" cy="392331"/>
            </a:xfrm>
          </p:grpSpPr>
          <p:sp>
            <p:nvSpPr>
              <p:cNvPr id="148" name="Prostokąt 147">
                <a:extLst>
                  <a:ext uri="{FF2B5EF4-FFF2-40B4-BE49-F238E27FC236}">
                    <a16:creationId xmlns:a16="http://schemas.microsoft.com/office/drawing/2014/main" id="{FEA25925-94F5-44EA-AF0C-A91472B79314}"/>
                  </a:ext>
                </a:extLst>
              </p:cNvPr>
              <p:cNvSpPr/>
              <p:nvPr/>
            </p:nvSpPr>
            <p:spPr>
              <a:xfrm>
                <a:off x="2797421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9" name="pole tekstowe 148">
                <a:extLst>
                  <a:ext uri="{FF2B5EF4-FFF2-40B4-BE49-F238E27FC236}">
                    <a16:creationId xmlns:a16="http://schemas.microsoft.com/office/drawing/2014/main" id="{521C3508-E279-4D67-92DC-41FF8E4E3DA0}"/>
                  </a:ext>
                </a:extLst>
              </p:cNvPr>
              <p:cNvSpPr txBox="1"/>
              <p:nvPr/>
            </p:nvSpPr>
            <p:spPr>
              <a:xfrm>
                <a:off x="2797421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Easter</a:t>
                </a:r>
                <a:r>
                  <a:rPr lang="pl-PL" sz="1600" kern="1200" dirty="0"/>
                  <a:t> basket</a:t>
                </a:r>
              </a:p>
            </p:txBody>
          </p:sp>
        </p:grpSp>
      </p:grpSp>
      <p:grpSp>
        <p:nvGrpSpPr>
          <p:cNvPr id="169" name="Grupa 168">
            <a:extLst>
              <a:ext uri="{FF2B5EF4-FFF2-40B4-BE49-F238E27FC236}">
                <a16:creationId xmlns:a16="http://schemas.microsoft.com/office/drawing/2014/main" id="{63CF3E54-073F-40E8-8821-0D93F748CF80}"/>
              </a:ext>
            </a:extLst>
          </p:cNvPr>
          <p:cNvGrpSpPr/>
          <p:nvPr/>
        </p:nvGrpSpPr>
        <p:grpSpPr>
          <a:xfrm>
            <a:off x="7519254" y="1914167"/>
            <a:ext cx="1235116" cy="1453077"/>
            <a:chOff x="7519254" y="1914167"/>
            <a:chExt cx="1235116" cy="1453077"/>
          </a:xfrm>
        </p:grpSpPr>
        <p:sp>
          <p:nvSpPr>
            <p:cNvPr id="103" name="Prostokąt 102">
              <a:extLst>
                <a:ext uri="{FF2B5EF4-FFF2-40B4-BE49-F238E27FC236}">
                  <a16:creationId xmlns:a16="http://schemas.microsoft.com/office/drawing/2014/main" id="{97F15154-B728-47E4-9669-58CA9ECDBF59}"/>
                </a:ext>
              </a:extLst>
            </p:cNvPr>
            <p:cNvSpPr/>
            <p:nvPr/>
          </p:nvSpPr>
          <p:spPr>
            <a:xfrm>
              <a:off x="7519254" y="1914167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Prostokąt 103" descr="Obraz zawierający grafika wektorowa&#10;&#10;Opis wygenerowany automatycznie">
              <a:extLst>
                <a:ext uri="{FF2B5EF4-FFF2-40B4-BE49-F238E27FC236}">
                  <a16:creationId xmlns:a16="http://schemas.microsoft.com/office/drawing/2014/main" id="{F089D8BF-7271-400C-9FF2-3C586388513E}"/>
                </a:ext>
              </a:extLst>
            </p:cNvPr>
            <p:cNvSpPr/>
            <p:nvPr/>
          </p:nvSpPr>
          <p:spPr>
            <a:xfrm>
              <a:off x="7581009" y="1972290"/>
              <a:ext cx="1111604" cy="944500"/>
            </a:xfrm>
            <a:prstGeom prst="rect">
              <a:avLst/>
            </a:prstGeom>
            <a:blipFill dpi="0"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63" t="15062" r="434" b="11093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5" name="Grupa 104">
              <a:extLst>
                <a:ext uri="{FF2B5EF4-FFF2-40B4-BE49-F238E27FC236}">
                  <a16:creationId xmlns:a16="http://schemas.microsoft.com/office/drawing/2014/main" id="{4C386C42-11B3-4EA0-9DC5-AFE54C63AD64}"/>
                </a:ext>
              </a:extLst>
            </p:cNvPr>
            <p:cNvGrpSpPr/>
            <p:nvPr/>
          </p:nvGrpSpPr>
          <p:grpSpPr>
            <a:xfrm>
              <a:off x="7581009" y="2916791"/>
              <a:ext cx="1111604" cy="392331"/>
              <a:chOff x="4157962" y="2584464"/>
              <a:chExt cx="1111604" cy="392331"/>
            </a:xfrm>
          </p:grpSpPr>
          <p:sp>
            <p:nvSpPr>
              <p:cNvPr id="146" name="Prostokąt 145">
                <a:extLst>
                  <a:ext uri="{FF2B5EF4-FFF2-40B4-BE49-F238E27FC236}">
                    <a16:creationId xmlns:a16="http://schemas.microsoft.com/office/drawing/2014/main" id="{1AE066F5-FF31-412E-B6E2-09C90721D08C}"/>
                  </a:ext>
                </a:extLst>
              </p:cNvPr>
              <p:cNvSpPr/>
              <p:nvPr/>
            </p:nvSpPr>
            <p:spPr>
              <a:xfrm>
                <a:off x="4157962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7" name="pole tekstowe 146">
                <a:extLst>
                  <a:ext uri="{FF2B5EF4-FFF2-40B4-BE49-F238E27FC236}">
                    <a16:creationId xmlns:a16="http://schemas.microsoft.com/office/drawing/2014/main" id="{54F062D1-FD61-40CF-8377-C03F1F4E8E04}"/>
                  </a:ext>
                </a:extLst>
              </p:cNvPr>
              <p:cNvSpPr txBox="1"/>
              <p:nvPr/>
            </p:nvSpPr>
            <p:spPr>
              <a:xfrm>
                <a:off x="4157962" y="2584464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Easter</a:t>
                </a:r>
                <a:r>
                  <a:rPr lang="pl-PL" sz="1600" kern="1200" dirty="0"/>
                  <a:t> </a:t>
                </a:r>
                <a:r>
                  <a:rPr lang="pl-PL" sz="1600" kern="1200" dirty="0" err="1"/>
                  <a:t>eggs</a:t>
                </a:r>
                <a:endParaRPr lang="pl-PL" sz="1600" kern="1200" dirty="0"/>
              </a:p>
            </p:txBody>
          </p:sp>
        </p:grpSp>
      </p:grpSp>
      <p:grpSp>
        <p:nvGrpSpPr>
          <p:cNvPr id="170" name="Grupa 169">
            <a:extLst>
              <a:ext uri="{FF2B5EF4-FFF2-40B4-BE49-F238E27FC236}">
                <a16:creationId xmlns:a16="http://schemas.microsoft.com/office/drawing/2014/main" id="{DBBF4057-40AC-446E-9796-C53C316050AE}"/>
              </a:ext>
            </a:extLst>
          </p:cNvPr>
          <p:cNvGrpSpPr/>
          <p:nvPr/>
        </p:nvGrpSpPr>
        <p:grpSpPr>
          <a:xfrm>
            <a:off x="3437629" y="3490756"/>
            <a:ext cx="1235116" cy="1453077"/>
            <a:chOff x="3437629" y="3490756"/>
            <a:chExt cx="1235116" cy="1453077"/>
          </a:xfrm>
        </p:grpSpPr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C077B805-22F7-4783-9CD1-070A02A766EE}"/>
                </a:ext>
              </a:extLst>
            </p:cNvPr>
            <p:cNvSpPr/>
            <p:nvPr/>
          </p:nvSpPr>
          <p:spPr>
            <a:xfrm>
              <a:off x="3437629" y="349075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Prostokąt 106" descr="Obraz zawierający tekst, zabawka, lalka, grafika wektorowa&#10;&#10;Opis wygenerowany automatycznie">
              <a:extLst>
                <a:ext uri="{FF2B5EF4-FFF2-40B4-BE49-F238E27FC236}">
                  <a16:creationId xmlns:a16="http://schemas.microsoft.com/office/drawing/2014/main" id="{0B73D240-2D4F-4825-909B-0CFBC3A5E98E}"/>
                </a:ext>
              </a:extLst>
            </p:cNvPr>
            <p:cNvSpPr/>
            <p:nvPr/>
          </p:nvSpPr>
          <p:spPr>
            <a:xfrm>
              <a:off x="3499385" y="3548879"/>
              <a:ext cx="1111604" cy="944500"/>
            </a:xfrm>
            <a:prstGeom prst="rect">
              <a:avLst/>
            </a:prstGeom>
            <a:blipFill dpi="0"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855" t="5460" r="4135" b="9076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8" name="Grupa 107">
              <a:extLst>
                <a:ext uri="{FF2B5EF4-FFF2-40B4-BE49-F238E27FC236}">
                  <a16:creationId xmlns:a16="http://schemas.microsoft.com/office/drawing/2014/main" id="{8686D64A-0FD0-41A3-94A5-174B18B723E5}"/>
                </a:ext>
              </a:extLst>
            </p:cNvPr>
            <p:cNvGrpSpPr/>
            <p:nvPr/>
          </p:nvGrpSpPr>
          <p:grpSpPr>
            <a:xfrm>
              <a:off x="3499385" y="4493380"/>
              <a:ext cx="1111604" cy="392331"/>
              <a:chOff x="76338" y="4161053"/>
              <a:chExt cx="1111604" cy="392331"/>
            </a:xfrm>
          </p:grpSpPr>
          <p:sp>
            <p:nvSpPr>
              <p:cNvPr id="144" name="Prostokąt 143">
                <a:extLst>
                  <a:ext uri="{FF2B5EF4-FFF2-40B4-BE49-F238E27FC236}">
                    <a16:creationId xmlns:a16="http://schemas.microsoft.com/office/drawing/2014/main" id="{4F5014FF-E532-4F49-9592-BE4698AA5CC4}"/>
                  </a:ext>
                </a:extLst>
              </p:cNvPr>
              <p:cNvSpPr/>
              <p:nvPr/>
            </p:nvSpPr>
            <p:spPr>
              <a:xfrm>
                <a:off x="76338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5" name="pole tekstowe 144">
                <a:extLst>
                  <a:ext uri="{FF2B5EF4-FFF2-40B4-BE49-F238E27FC236}">
                    <a16:creationId xmlns:a16="http://schemas.microsoft.com/office/drawing/2014/main" id="{B870294A-6666-48C0-A229-0638DF969E61}"/>
                  </a:ext>
                </a:extLst>
              </p:cNvPr>
              <p:cNvSpPr txBox="1"/>
              <p:nvPr/>
            </p:nvSpPr>
            <p:spPr>
              <a:xfrm>
                <a:off x="76338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egg</a:t>
                </a:r>
                <a:r>
                  <a:rPr lang="pl-PL" sz="1600" kern="1200" dirty="0"/>
                  <a:t> </a:t>
                </a:r>
                <a:r>
                  <a:rPr lang="pl-PL" sz="1600" kern="1200" dirty="0" err="1"/>
                  <a:t>hunt</a:t>
                </a:r>
                <a:endParaRPr lang="pl-PL" sz="1600" kern="1200" dirty="0"/>
              </a:p>
            </p:txBody>
          </p:sp>
        </p:grpSp>
      </p:grpSp>
      <p:grpSp>
        <p:nvGrpSpPr>
          <p:cNvPr id="179" name="Grupa 178">
            <a:extLst>
              <a:ext uri="{FF2B5EF4-FFF2-40B4-BE49-F238E27FC236}">
                <a16:creationId xmlns:a16="http://schemas.microsoft.com/office/drawing/2014/main" id="{AEB0698E-1555-40F7-A8DC-CD2B83091D1E}"/>
              </a:ext>
            </a:extLst>
          </p:cNvPr>
          <p:cNvGrpSpPr/>
          <p:nvPr/>
        </p:nvGrpSpPr>
        <p:grpSpPr>
          <a:xfrm>
            <a:off x="4798171" y="3490756"/>
            <a:ext cx="1235116" cy="1453077"/>
            <a:chOff x="4798171" y="3490756"/>
            <a:chExt cx="1235116" cy="1453077"/>
          </a:xfrm>
        </p:grpSpPr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B8FA5F04-4BEA-4042-9CC5-3B72F7E66286}"/>
                </a:ext>
              </a:extLst>
            </p:cNvPr>
            <p:cNvSpPr/>
            <p:nvPr/>
          </p:nvSpPr>
          <p:spPr>
            <a:xfrm>
              <a:off x="4798171" y="349075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1" name="Grupa 170">
              <a:extLst>
                <a:ext uri="{FF2B5EF4-FFF2-40B4-BE49-F238E27FC236}">
                  <a16:creationId xmlns:a16="http://schemas.microsoft.com/office/drawing/2014/main" id="{8BA0A9CA-9139-4656-8FEA-F15D7F924FFA}"/>
                </a:ext>
              </a:extLst>
            </p:cNvPr>
            <p:cNvGrpSpPr/>
            <p:nvPr/>
          </p:nvGrpSpPr>
          <p:grpSpPr>
            <a:xfrm>
              <a:off x="4859926" y="3548879"/>
              <a:ext cx="1111604" cy="1336832"/>
              <a:chOff x="4859926" y="3548879"/>
              <a:chExt cx="1111604" cy="1336832"/>
            </a:xfrm>
          </p:grpSpPr>
          <p:sp>
            <p:nvSpPr>
              <p:cNvPr id="110" name="Prostokąt 109" descr="Obraz zawierający roślina&#10;&#10;Opis wygenerowany automatycznie">
                <a:extLst>
                  <a:ext uri="{FF2B5EF4-FFF2-40B4-BE49-F238E27FC236}">
                    <a16:creationId xmlns:a16="http://schemas.microsoft.com/office/drawing/2014/main" id="{87BFA25F-048B-4289-A5FC-9B7125A37429}"/>
                  </a:ext>
                </a:extLst>
              </p:cNvPr>
              <p:cNvSpPr/>
              <p:nvPr/>
            </p:nvSpPr>
            <p:spPr>
              <a:xfrm>
                <a:off x="4859926" y="3548879"/>
                <a:ext cx="1111604" cy="944500"/>
              </a:xfrm>
              <a:prstGeom prst="rect">
                <a:avLst/>
              </a:prstGeom>
              <a:blipFill dpi="0" rotWithShape="1"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2426" t="8270" r="6797" b="12102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11" name="Grupa 110">
                <a:extLst>
                  <a:ext uri="{FF2B5EF4-FFF2-40B4-BE49-F238E27FC236}">
                    <a16:creationId xmlns:a16="http://schemas.microsoft.com/office/drawing/2014/main" id="{DD755DED-E7B7-47F9-B113-47D2792B7871}"/>
                  </a:ext>
                </a:extLst>
              </p:cNvPr>
              <p:cNvGrpSpPr/>
              <p:nvPr/>
            </p:nvGrpSpPr>
            <p:grpSpPr>
              <a:xfrm>
                <a:off x="4859926" y="4493380"/>
                <a:ext cx="1111604" cy="392331"/>
                <a:chOff x="1436879" y="4161053"/>
                <a:chExt cx="1111604" cy="392331"/>
              </a:xfrm>
            </p:grpSpPr>
            <p:sp>
              <p:nvSpPr>
                <p:cNvPr id="142" name="Prostokąt 141">
                  <a:extLst>
                    <a:ext uri="{FF2B5EF4-FFF2-40B4-BE49-F238E27FC236}">
                      <a16:creationId xmlns:a16="http://schemas.microsoft.com/office/drawing/2014/main" id="{FFE55769-F493-4F06-A69D-58AF0FAEFBD5}"/>
                    </a:ext>
                  </a:extLst>
                </p:cNvPr>
                <p:cNvSpPr/>
                <p:nvPr/>
              </p:nvSpPr>
              <p:spPr>
                <a:xfrm>
                  <a:off x="1436879" y="416105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3" name="pole tekstowe 142">
                  <a:extLst>
                    <a:ext uri="{FF2B5EF4-FFF2-40B4-BE49-F238E27FC236}">
                      <a16:creationId xmlns:a16="http://schemas.microsoft.com/office/drawing/2014/main" id="{FE4A7824-E526-4B44-8B64-5C3DB1278A6D}"/>
                    </a:ext>
                  </a:extLst>
                </p:cNvPr>
                <p:cNvSpPr txBox="1"/>
                <p:nvPr/>
              </p:nvSpPr>
              <p:spPr>
                <a:xfrm>
                  <a:off x="1436879" y="416105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l-PL" sz="1600" kern="1200" dirty="0" err="1"/>
                    <a:t>grass</a:t>
                  </a:r>
                  <a:endParaRPr lang="pl-PL" sz="1600" kern="1200" dirty="0"/>
                </a:p>
              </p:txBody>
            </p:sp>
          </p:grpSp>
        </p:grpSp>
      </p:grpSp>
      <p:grpSp>
        <p:nvGrpSpPr>
          <p:cNvPr id="172" name="Grupa 171">
            <a:extLst>
              <a:ext uri="{FF2B5EF4-FFF2-40B4-BE49-F238E27FC236}">
                <a16:creationId xmlns:a16="http://schemas.microsoft.com/office/drawing/2014/main" id="{A83A181B-E57F-4F02-9F17-2A7EF38C8E03}"/>
              </a:ext>
            </a:extLst>
          </p:cNvPr>
          <p:cNvGrpSpPr/>
          <p:nvPr/>
        </p:nvGrpSpPr>
        <p:grpSpPr>
          <a:xfrm>
            <a:off x="6158712" y="3490756"/>
            <a:ext cx="1235116" cy="1453077"/>
            <a:chOff x="6158712" y="3490756"/>
            <a:chExt cx="1235116" cy="1453077"/>
          </a:xfrm>
        </p:grpSpPr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B649E2B-021B-4C38-8EC4-B088111ED529}"/>
                </a:ext>
              </a:extLst>
            </p:cNvPr>
            <p:cNvSpPr/>
            <p:nvPr/>
          </p:nvSpPr>
          <p:spPr>
            <a:xfrm>
              <a:off x="6158712" y="349075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E64D891C-5FDC-4C2A-B0E0-C9EAB3CA9103}"/>
                </a:ext>
              </a:extLst>
            </p:cNvPr>
            <p:cNvSpPr/>
            <p:nvPr/>
          </p:nvSpPr>
          <p:spPr>
            <a:xfrm>
              <a:off x="6220468" y="3548879"/>
              <a:ext cx="1111604" cy="944500"/>
            </a:xfrm>
            <a:prstGeom prst="rect">
              <a:avLst/>
            </a:prstGeom>
            <a:blipFill dpi="0"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1997" t="7477" r="11778" b="4103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14" name="Grupa 113">
              <a:extLst>
                <a:ext uri="{FF2B5EF4-FFF2-40B4-BE49-F238E27FC236}">
                  <a16:creationId xmlns:a16="http://schemas.microsoft.com/office/drawing/2014/main" id="{4C39C324-1C24-4531-AAF9-7122B189A481}"/>
                </a:ext>
              </a:extLst>
            </p:cNvPr>
            <p:cNvGrpSpPr/>
            <p:nvPr/>
          </p:nvGrpSpPr>
          <p:grpSpPr>
            <a:xfrm>
              <a:off x="6220468" y="4493380"/>
              <a:ext cx="1111604" cy="392331"/>
              <a:chOff x="2797421" y="4161053"/>
              <a:chExt cx="1111604" cy="392331"/>
            </a:xfrm>
          </p:grpSpPr>
          <p:sp>
            <p:nvSpPr>
              <p:cNvPr id="140" name="Prostokąt 139">
                <a:extLst>
                  <a:ext uri="{FF2B5EF4-FFF2-40B4-BE49-F238E27FC236}">
                    <a16:creationId xmlns:a16="http://schemas.microsoft.com/office/drawing/2014/main" id="{BB4CF0E9-0EE3-4755-BED2-9EBE900406BA}"/>
                  </a:ext>
                </a:extLst>
              </p:cNvPr>
              <p:cNvSpPr/>
              <p:nvPr/>
            </p:nvSpPr>
            <p:spPr>
              <a:xfrm>
                <a:off x="2797421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1" name="pole tekstowe 140">
                <a:extLst>
                  <a:ext uri="{FF2B5EF4-FFF2-40B4-BE49-F238E27FC236}">
                    <a16:creationId xmlns:a16="http://schemas.microsoft.com/office/drawing/2014/main" id="{4F0AD31C-7A3E-4317-A5F0-65584BB64D5D}"/>
                  </a:ext>
                </a:extLst>
              </p:cNvPr>
              <p:cNvSpPr txBox="1"/>
              <p:nvPr/>
            </p:nvSpPr>
            <p:spPr>
              <a:xfrm>
                <a:off x="2797421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/>
                  <a:t>hot cross bun</a:t>
                </a:r>
              </a:p>
            </p:txBody>
          </p:sp>
        </p:grpSp>
      </p:grpSp>
      <p:grpSp>
        <p:nvGrpSpPr>
          <p:cNvPr id="173" name="Grupa 172">
            <a:extLst>
              <a:ext uri="{FF2B5EF4-FFF2-40B4-BE49-F238E27FC236}">
                <a16:creationId xmlns:a16="http://schemas.microsoft.com/office/drawing/2014/main" id="{FC3244B9-4E42-440A-A8FF-15D544A57C81}"/>
              </a:ext>
            </a:extLst>
          </p:cNvPr>
          <p:cNvGrpSpPr/>
          <p:nvPr/>
        </p:nvGrpSpPr>
        <p:grpSpPr>
          <a:xfrm>
            <a:off x="7519254" y="3490756"/>
            <a:ext cx="1235116" cy="1453077"/>
            <a:chOff x="7519254" y="3490756"/>
            <a:chExt cx="1235116" cy="1453077"/>
          </a:xfrm>
        </p:grpSpPr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D285D96E-A751-4418-85EA-AB6F54DB3A93}"/>
                </a:ext>
              </a:extLst>
            </p:cNvPr>
            <p:cNvSpPr/>
            <p:nvPr/>
          </p:nvSpPr>
          <p:spPr>
            <a:xfrm>
              <a:off x="7519254" y="349075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6" name="Prostokąt 115">
              <a:extLst>
                <a:ext uri="{FF2B5EF4-FFF2-40B4-BE49-F238E27FC236}">
                  <a16:creationId xmlns:a16="http://schemas.microsoft.com/office/drawing/2014/main" id="{FF1228BF-1EDC-41DD-A619-A96A018E112C}"/>
                </a:ext>
              </a:extLst>
            </p:cNvPr>
            <p:cNvSpPr/>
            <p:nvPr/>
          </p:nvSpPr>
          <p:spPr>
            <a:xfrm>
              <a:off x="7581009" y="3548879"/>
              <a:ext cx="1111604" cy="944500"/>
            </a:xfrm>
            <a:prstGeom prst="rect">
              <a:avLst/>
            </a:prstGeom>
            <a:blipFill dpi="0" rotWithShape="1"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6427" t="8485" r="7258" b="10085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10BC5905-93B5-41CC-9E28-1DBB2FD91460}"/>
                </a:ext>
              </a:extLst>
            </p:cNvPr>
            <p:cNvGrpSpPr/>
            <p:nvPr/>
          </p:nvGrpSpPr>
          <p:grpSpPr>
            <a:xfrm>
              <a:off x="7581009" y="4493380"/>
              <a:ext cx="1111604" cy="392331"/>
              <a:chOff x="4157962" y="4161053"/>
              <a:chExt cx="1111604" cy="392331"/>
            </a:xfrm>
          </p:grpSpPr>
          <p:sp>
            <p:nvSpPr>
              <p:cNvPr id="138" name="Prostokąt 137">
                <a:extLst>
                  <a:ext uri="{FF2B5EF4-FFF2-40B4-BE49-F238E27FC236}">
                    <a16:creationId xmlns:a16="http://schemas.microsoft.com/office/drawing/2014/main" id="{62ED5007-4D82-4F55-8FE2-BD5994E141BF}"/>
                  </a:ext>
                </a:extLst>
              </p:cNvPr>
              <p:cNvSpPr/>
              <p:nvPr/>
            </p:nvSpPr>
            <p:spPr>
              <a:xfrm>
                <a:off x="4157962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9" name="pole tekstowe 138">
                <a:extLst>
                  <a:ext uri="{FF2B5EF4-FFF2-40B4-BE49-F238E27FC236}">
                    <a16:creationId xmlns:a16="http://schemas.microsoft.com/office/drawing/2014/main" id="{FBBFCC71-6D8E-4793-90B9-404BC8D03201}"/>
                  </a:ext>
                </a:extLst>
              </p:cNvPr>
              <p:cNvSpPr txBox="1"/>
              <p:nvPr/>
            </p:nvSpPr>
            <p:spPr>
              <a:xfrm>
                <a:off x="4157962" y="4161053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jelly</a:t>
                </a:r>
                <a:r>
                  <a:rPr lang="pl-PL" sz="1600" kern="1200" dirty="0"/>
                  <a:t> </a:t>
                </a:r>
                <a:r>
                  <a:rPr lang="pl-PL" sz="1600" kern="1200" dirty="0" err="1"/>
                  <a:t>beans</a:t>
                </a:r>
                <a:endParaRPr lang="pl-PL" sz="1600" kern="1200" dirty="0"/>
              </a:p>
            </p:txBody>
          </p:sp>
        </p:grpSp>
      </p:grpSp>
      <p:grpSp>
        <p:nvGrpSpPr>
          <p:cNvPr id="178" name="Grupa 177">
            <a:extLst>
              <a:ext uri="{FF2B5EF4-FFF2-40B4-BE49-F238E27FC236}">
                <a16:creationId xmlns:a16="http://schemas.microsoft.com/office/drawing/2014/main" id="{46929AC0-BDD7-4D09-9BA4-EC94BFC52CB1}"/>
              </a:ext>
            </a:extLst>
          </p:cNvPr>
          <p:cNvGrpSpPr/>
          <p:nvPr/>
        </p:nvGrpSpPr>
        <p:grpSpPr>
          <a:xfrm>
            <a:off x="3437629" y="5067346"/>
            <a:ext cx="1235116" cy="1453077"/>
            <a:chOff x="3437629" y="5067346"/>
            <a:chExt cx="1235116" cy="1453077"/>
          </a:xfrm>
        </p:grpSpPr>
        <p:sp>
          <p:nvSpPr>
            <p:cNvPr id="118" name="Prostokąt 117">
              <a:extLst>
                <a:ext uri="{FF2B5EF4-FFF2-40B4-BE49-F238E27FC236}">
                  <a16:creationId xmlns:a16="http://schemas.microsoft.com/office/drawing/2014/main" id="{3BF13E2C-3125-4243-8026-8E603C94C457}"/>
                </a:ext>
              </a:extLst>
            </p:cNvPr>
            <p:cNvSpPr/>
            <p:nvPr/>
          </p:nvSpPr>
          <p:spPr>
            <a:xfrm>
              <a:off x="3437629" y="506734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4" name="Grupa 173">
              <a:extLst>
                <a:ext uri="{FF2B5EF4-FFF2-40B4-BE49-F238E27FC236}">
                  <a16:creationId xmlns:a16="http://schemas.microsoft.com/office/drawing/2014/main" id="{A1BBA2FB-4494-4016-A196-7A53DF867C2D}"/>
                </a:ext>
              </a:extLst>
            </p:cNvPr>
            <p:cNvGrpSpPr/>
            <p:nvPr/>
          </p:nvGrpSpPr>
          <p:grpSpPr>
            <a:xfrm>
              <a:off x="3499385" y="5125469"/>
              <a:ext cx="1111604" cy="1336832"/>
              <a:chOff x="3499385" y="5125469"/>
              <a:chExt cx="1111604" cy="1336832"/>
            </a:xfrm>
          </p:grpSpPr>
          <p:sp>
            <p:nvSpPr>
              <p:cNvPr id="119" name="Prostokąt 118">
                <a:extLst>
                  <a:ext uri="{FF2B5EF4-FFF2-40B4-BE49-F238E27FC236}">
                    <a16:creationId xmlns:a16="http://schemas.microsoft.com/office/drawing/2014/main" id="{93763848-01E8-47EB-B999-3678BEDD0FBF}"/>
                  </a:ext>
                </a:extLst>
              </p:cNvPr>
              <p:cNvSpPr/>
              <p:nvPr/>
            </p:nvSpPr>
            <p:spPr>
              <a:xfrm>
                <a:off x="3499385" y="5125469"/>
                <a:ext cx="1111604" cy="944500"/>
              </a:xfrm>
              <a:prstGeom prst="rect">
                <a:avLst/>
              </a:prstGeom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8570" t="4759" r="6077" b="306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20" name="Grupa 119">
                <a:extLst>
                  <a:ext uri="{FF2B5EF4-FFF2-40B4-BE49-F238E27FC236}">
                    <a16:creationId xmlns:a16="http://schemas.microsoft.com/office/drawing/2014/main" id="{3C974EC5-2452-42A9-A0E4-9F3CCE5C6C3F}"/>
                  </a:ext>
                </a:extLst>
              </p:cNvPr>
              <p:cNvGrpSpPr/>
              <p:nvPr/>
            </p:nvGrpSpPr>
            <p:grpSpPr>
              <a:xfrm>
                <a:off x="3499385" y="6069970"/>
                <a:ext cx="1111604" cy="392331"/>
                <a:chOff x="76338" y="5737643"/>
                <a:chExt cx="1111604" cy="392331"/>
              </a:xfrm>
            </p:grpSpPr>
            <p:sp>
              <p:nvSpPr>
                <p:cNvPr id="136" name="Prostokąt 135">
                  <a:extLst>
                    <a:ext uri="{FF2B5EF4-FFF2-40B4-BE49-F238E27FC236}">
                      <a16:creationId xmlns:a16="http://schemas.microsoft.com/office/drawing/2014/main" id="{98FDD4D7-15B4-4DF7-A617-9FBAAC187269}"/>
                    </a:ext>
                  </a:extLst>
                </p:cNvPr>
                <p:cNvSpPr/>
                <p:nvPr/>
              </p:nvSpPr>
              <p:spPr>
                <a:xfrm>
                  <a:off x="76338" y="573764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37" name="pole tekstowe 136">
                  <a:extLst>
                    <a:ext uri="{FF2B5EF4-FFF2-40B4-BE49-F238E27FC236}">
                      <a16:creationId xmlns:a16="http://schemas.microsoft.com/office/drawing/2014/main" id="{93B6481E-3A4E-429C-8898-6B5B0AC3D996}"/>
                    </a:ext>
                  </a:extLst>
                </p:cNvPr>
                <p:cNvSpPr txBox="1"/>
                <p:nvPr/>
              </p:nvSpPr>
              <p:spPr>
                <a:xfrm>
                  <a:off x="76338" y="573764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l-PL" sz="1600" kern="1200" dirty="0" err="1"/>
                    <a:t>lamb</a:t>
                  </a:r>
                  <a:endParaRPr lang="pl-PL" sz="1600" kern="1200" dirty="0"/>
                </a:p>
              </p:txBody>
            </p:sp>
          </p:grpSp>
        </p:grpSp>
      </p:grpSp>
      <p:grpSp>
        <p:nvGrpSpPr>
          <p:cNvPr id="175" name="Grupa 174">
            <a:extLst>
              <a:ext uri="{FF2B5EF4-FFF2-40B4-BE49-F238E27FC236}">
                <a16:creationId xmlns:a16="http://schemas.microsoft.com/office/drawing/2014/main" id="{9D5A1F68-B91D-4EC2-A2D4-E30726D6738E}"/>
              </a:ext>
            </a:extLst>
          </p:cNvPr>
          <p:cNvGrpSpPr/>
          <p:nvPr/>
        </p:nvGrpSpPr>
        <p:grpSpPr>
          <a:xfrm>
            <a:off x="4798171" y="5067346"/>
            <a:ext cx="1235116" cy="1453077"/>
            <a:chOff x="4798171" y="5067346"/>
            <a:chExt cx="1235116" cy="1453077"/>
          </a:xfrm>
        </p:grpSpPr>
        <p:sp>
          <p:nvSpPr>
            <p:cNvPr id="121" name="Prostokąt 120">
              <a:extLst>
                <a:ext uri="{FF2B5EF4-FFF2-40B4-BE49-F238E27FC236}">
                  <a16:creationId xmlns:a16="http://schemas.microsoft.com/office/drawing/2014/main" id="{C5AE1D8B-9436-4B92-845D-C6E4671DE2A7}"/>
                </a:ext>
              </a:extLst>
            </p:cNvPr>
            <p:cNvSpPr/>
            <p:nvPr/>
          </p:nvSpPr>
          <p:spPr>
            <a:xfrm>
              <a:off x="4798171" y="506734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Prostokąt 121" descr="Obraz zawierający kwiat, roślina, orchidea&#10;&#10;Opis wygenerowany automatycznie">
              <a:extLst>
                <a:ext uri="{FF2B5EF4-FFF2-40B4-BE49-F238E27FC236}">
                  <a16:creationId xmlns:a16="http://schemas.microsoft.com/office/drawing/2014/main" id="{CA5B35B0-9AA4-45C8-9E72-F938C7228B63}"/>
                </a:ext>
              </a:extLst>
            </p:cNvPr>
            <p:cNvSpPr/>
            <p:nvPr/>
          </p:nvSpPr>
          <p:spPr>
            <a:xfrm>
              <a:off x="4859926" y="5125469"/>
              <a:ext cx="1111604" cy="944500"/>
            </a:xfrm>
            <a:prstGeom prst="rect">
              <a:avLst/>
            </a:prstGeom>
            <a:blipFill dpi="0" rotWithShape="1"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8851" t="3925" r="17776" b="-2786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3" name="Grupa 122">
              <a:extLst>
                <a:ext uri="{FF2B5EF4-FFF2-40B4-BE49-F238E27FC236}">
                  <a16:creationId xmlns:a16="http://schemas.microsoft.com/office/drawing/2014/main" id="{553C6105-B706-4B53-8856-0BD12732608B}"/>
                </a:ext>
              </a:extLst>
            </p:cNvPr>
            <p:cNvGrpSpPr/>
            <p:nvPr/>
          </p:nvGrpSpPr>
          <p:grpSpPr>
            <a:xfrm>
              <a:off x="4859926" y="6069970"/>
              <a:ext cx="1111604" cy="392331"/>
              <a:chOff x="1436879" y="5737643"/>
              <a:chExt cx="1111604" cy="392331"/>
            </a:xfrm>
          </p:grpSpPr>
          <p:sp>
            <p:nvSpPr>
              <p:cNvPr id="134" name="Prostokąt 133">
                <a:extLst>
                  <a:ext uri="{FF2B5EF4-FFF2-40B4-BE49-F238E27FC236}">
                    <a16:creationId xmlns:a16="http://schemas.microsoft.com/office/drawing/2014/main" id="{666AB43E-BE06-4203-B5AD-05B9BC22B124}"/>
                  </a:ext>
                </a:extLst>
              </p:cNvPr>
              <p:cNvSpPr/>
              <p:nvPr/>
            </p:nvSpPr>
            <p:spPr>
              <a:xfrm>
                <a:off x="1436879" y="5737643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5" name="pole tekstowe 134">
                <a:extLst>
                  <a:ext uri="{FF2B5EF4-FFF2-40B4-BE49-F238E27FC236}">
                    <a16:creationId xmlns:a16="http://schemas.microsoft.com/office/drawing/2014/main" id="{F5B5830B-6C08-4212-8494-FD982757A168}"/>
                  </a:ext>
                </a:extLst>
              </p:cNvPr>
              <p:cNvSpPr txBox="1"/>
              <p:nvPr/>
            </p:nvSpPr>
            <p:spPr>
              <a:xfrm>
                <a:off x="1436879" y="5737643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lily</a:t>
                </a:r>
                <a:endParaRPr lang="pl-PL" sz="1600" kern="1200" dirty="0"/>
              </a:p>
            </p:txBody>
          </p:sp>
        </p:grpSp>
      </p:grpSp>
      <p:grpSp>
        <p:nvGrpSpPr>
          <p:cNvPr id="180" name="Grupa 179">
            <a:extLst>
              <a:ext uri="{FF2B5EF4-FFF2-40B4-BE49-F238E27FC236}">
                <a16:creationId xmlns:a16="http://schemas.microsoft.com/office/drawing/2014/main" id="{ACAC3B35-8857-46BA-B1C3-DCF0CDBC00A2}"/>
              </a:ext>
            </a:extLst>
          </p:cNvPr>
          <p:cNvGrpSpPr/>
          <p:nvPr/>
        </p:nvGrpSpPr>
        <p:grpSpPr>
          <a:xfrm>
            <a:off x="6158712" y="5067346"/>
            <a:ext cx="1235116" cy="1453077"/>
            <a:chOff x="6158712" y="5067346"/>
            <a:chExt cx="1235116" cy="1453077"/>
          </a:xfrm>
        </p:grpSpPr>
        <p:sp>
          <p:nvSpPr>
            <p:cNvPr id="124" name="Prostokąt 123">
              <a:extLst>
                <a:ext uri="{FF2B5EF4-FFF2-40B4-BE49-F238E27FC236}">
                  <a16:creationId xmlns:a16="http://schemas.microsoft.com/office/drawing/2014/main" id="{2688E4AA-6C5A-4370-9DEB-EC0DFCD3BA4B}"/>
                </a:ext>
              </a:extLst>
            </p:cNvPr>
            <p:cNvSpPr/>
            <p:nvPr/>
          </p:nvSpPr>
          <p:spPr>
            <a:xfrm>
              <a:off x="6158712" y="506734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6" name="Grupa 175">
              <a:extLst>
                <a:ext uri="{FF2B5EF4-FFF2-40B4-BE49-F238E27FC236}">
                  <a16:creationId xmlns:a16="http://schemas.microsoft.com/office/drawing/2014/main" id="{16DB9818-886A-4202-8252-E4E4CAA37E2B}"/>
                </a:ext>
              </a:extLst>
            </p:cNvPr>
            <p:cNvGrpSpPr/>
            <p:nvPr/>
          </p:nvGrpSpPr>
          <p:grpSpPr>
            <a:xfrm>
              <a:off x="6220468" y="5125469"/>
              <a:ext cx="1111604" cy="1336832"/>
              <a:chOff x="6220468" y="5125469"/>
              <a:chExt cx="1111604" cy="1336832"/>
            </a:xfrm>
          </p:grpSpPr>
          <p:sp>
            <p:nvSpPr>
              <p:cNvPr id="125" name="Prostokąt 124">
                <a:extLst>
                  <a:ext uri="{FF2B5EF4-FFF2-40B4-BE49-F238E27FC236}">
                    <a16:creationId xmlns:a16="http://schemas.microsoft.com/office/drawing/2014/main" id="{3A2963A1-A3AB-423E-A40E-B90E3A7E6305}"/>
                  </a:ext>
                </a:extLst>
              </p:cNvPr>
              <p:cNvSpPr/>
              <p:nvPr/>
            </p:nvSpPr>
            <p:spPr>
              <a:xfrm>
                <a:off x="6220468" y="5125469"/>
                <a:ext cx="1111604" cy="944500"/>
              </a:xfrm>
              <a:prstGeom prst="rect">
                <a:avLst/>
              </a:prstGeom>
              <a:blipFill dpi="0" rotWithShape="1">
                <a:blip r:embed="rId1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20565" t="5942" r="26021" b="4323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26" name="Grupa 125">
                <a:extLst>
                  <a:ext uri="{FF2B5EF4-FFF2-40B4-BE49-F238E27FC236}">
                    <a16:creationId xmlns:a16="http://schemas.microsoft.com/office/drawing/2014/main" id="{2D1D554B-5CAE-4479-87D6-A9C0F897DA5E}"/>
                  </a:ext>
                </a:extLst>
              </p:cNvPr>
              <p:cNvGrpSpPr/>
              <p:nvPr/>
            </p:nvGrpSpPr>
            <p:grpSpPr>
              <a:xfrm>
                <a:off x="6220468" y="6069970"/>
                <a:ext cx="1111604" cy="392331"/>
                <a:chOff x="2797421" y="5737643"/>
                <a:chExt cx="1111604" cy="392331"/>
              </a:xfrm>
            </p:grpSpPr>
            <p:sp>
              <p:nvSpPr>
                <p:cNvPr id="132" name="Prostokąt 131">
                  <a:extLst>
                    <a:ext uri="{FF2B5EF4-FFF2-40B4-BE49-F238E27FC236}">
                      <a16:creationId xmlns:a16="http://schemas.microsoft.com/office/drawing/2014/main" id="{585B2BC8-C020-4FBA-ADD9-B9A16AD0C5DE}"/>
                    </a:ext>
                  </a:extLst>
                </p:cNvPr>
                <p:cNvSpPr/>
                <p:nvPr/>
              </p:nvSpPr>
              <p:spPr>
                <a:xfrm>
                  <a:off x="2797421" y="573764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33" name="pole tekstowe 132">
                  <a:extLst>
                    <a:ext uri="{FF2B5EF4-FFF2-40B4-BE49-F238E27FC236}">
                      <a16:creationId xmlns:a16="http://schemas.microsoft.com/office/drawing/2014/main" id="{D4FB7149-D0E3-4478-9471-F06DE10BFD84}"/>
                    </a:ext>
                  </a:extLst>
                </p:cNvPr>
                <p:cNvSpPr txBox="1"/>
                <p:nvPr/>
              </p:nvSpPr>
              <p:spPr>
                <a:xfrm>
                  <a:off x="2797421" y="5737643"/>
                  <a:ext cx="1111604" cy="39233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60960" rIns="60960" bIns="60960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pl-PL" sz="1600" kern="1200" dirty="0"/>
                    <a:t>spring</a:t>
                  </a:r>
                </a:p>
              </p:txBody>
            </p:sp>
          </p:grpSp>
        </p:grpSp>
      </p:grpSp>
      <p:grpSp>
        <p:nvGrpSpPr>
          <p:cNvPr id="177" name="Grupa 176">
            <a:extLst>
              <a:ext uri="{FF2B5EF4-FFF2-40B4-BE49-F238E27FC236}">
                <a16:creationId xmlns:a16="http://schemas.microsoft.com/office/drawing/2014/main" id="{2DEB6A04-FFFF-4789-B42D-4809682D5701}"/>
              </a:ext>
            </a:extLst>
          </p:cNvPr>
          <p:cNvGrpSpPr/>
          <p:nvPr/>
        </p:nvGrpSpPr>
        <p:grpSpPr>
          <a:xfrm>
            <a:off x="7519254" y="5067346"/>
            <a:ext cx="1235116" cy="1453077"/>
            <a:chOff x="7519254" y="5067346"/>
            <a:chExt cx="1235116" cy="1453077"/>
          </a:xfrm>
        </p:grpSpPr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997D776E-A4F9-4A93-AF8B-EE003B5C6ECC}"/>
                </a:ext>
              </a:extLst>
            </p:cNvPr>
            <p:cNvSpPr/>
            <p:nvPr/>
          </p:nvSpPr>
          <p:spPr>
            <a:xfrm>
              <a:off x="7519254" y="5067346"/>
              <a:ext cx="1235116" cy="1453077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8" name="Prostokąt 127" descr="Obraz zawierający jasne&#10;&#10;Opis wygenerowany automatycznie">
              <a:extLst>
                <a:ext uri="{FF2B5EF4-FFF2-40B4-BE49-F238E27FC236}">
                  <a16:creationId xmlns:a16="http://schemas.microsoft.com/office/drawing/2014/main" id="{71C4B9AC-226D-48EA-B06F-D4AB5A32218A}"/>
                </a:ext>
              </a:extLst>
            </p:cNvPr>
            <p:cNvSpPr/>
            <p:nvPr/>
          </p:nvSpPr>
          <p:spPr>
            <a:xfrm>
              <a:off x="7581009" y="5125469"/>
              <a:ext cx="1111604" cy="944500"/>
            </a:xfrm>
            <a:prstGeom prst="rect">
              <a:avLst/>
            </a:prstGeom>
            <a:blipFill dpi="0" rotWithShape="1"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2560" t="9977" r="32102" b="662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9" name="Grupa 128">
              <a:extLst>
                <a:ext uri="{FF2B5EF4-FFF2-40B4-BE49-F238E27FC236}">
                  <a16:creationId xmlns:a16="http://schemas.microsoft.com/office/drawing/2014/main" id="{B37A83C0-2396-4BAC-A702-72E966AA9480}"/>
                </a:ext>
              </a:extLst>
            </p:cNvPr>
            <p:cNvGrpSpPr/>
            <p:nvPr/>
          </p:nvGrpSpPr>
          <p:grpSpPr>
            <a:xfrm>
              <a:off x="7581009" y="6069970"/>
              <a:ext cx="1111604" cy="392331"/>
              <a:chOff x="4157962" y="5737643"/>
              <a:chExt cx="1111604" cy="392331"/>
            </a:xfrm>
          </p:grpSpPr>
          <p:sp>
            <p:nvSpPr>
              <p:cNvPr id="130" name="Prostokąt 129">
                <a:extLst>
                  <a:ext uri="{FF2B5EF4-FFF2-40B4-BE49-F238E27FC236}">
                    <a16:creationId xmlns:a16="http://schemas.microsoft.com/office/drawing/2014/main" id="{E0C86E40-A771-46D1-B6FD-33420ED87DAD}"/>
                  </a:ext>
                </a:extLst>
              </p:cNvPr>
              <p:cNvSpPr/>
              <p:nvPr/>
            </p:nvSpPr>
            <p:spPr>
              <a:xfrm>
                <a:off x="4157962" y="5737643"/>
                <a:ext cx="1111604" cy="392331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1" name="pole tekstowe 130">
                <a:extLst>
                  <a:ext uri="{FF2B5EF4-FFF2-40B4-BE49-F238E27FC236}">
                    <a16:creationId xmlns:a16="http://schemas.microsoft.com/office/drawing/2014/main" id="{58A77142-18CB-420F-A3B7-6ECD51911EEF}"/>
                  </a:ext>
                </a:extLst>
              </p:cNvPr>
              <p:cNvSpPr txBox="1"/>
              <p:nvPr/>
            </p:nvSpPr>
            <p:spPr>
              <a:xfrm>
                <a:off x="4157962" y="5737643"/>
                <a:ext cx="1111604" cy="3923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l-PL" sz="1600" kern="1200" dirty="0" err="1"/>
                  <a:t>tulip</a:t>
                </a:r>
                <a:endParaRPr lang="pl-PL" sz="16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05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5C9177-86E3-F049-AC14-78851266AAD8}"/>
              </a:ext>
            </a:extLst>
          </p:cNvPr>
          <p:cNvSpPr txBox="1"/>
          <p:nvPr/>
        </p:nvSpPr>
        <p:spPr>
          <a:xfrm>
            <a:off x="4221929" y="1556792"/>
            <a:ext cx="3748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/>
              <a:t>True/</a:t>
            </a:r>
            <a:r>
              <a:rPr lang="pl-PL" sz="6000" dirty="0" err="1"/>
              <a:t>False</a:t>
            </a:r>
            <a:endParaRPr lang="pl-PL" sz="6000" dirty="0"/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FECD0506-739C-7141-9254-1B76A3BA290C}"/>
              </a:ext>
            </a:extLst>
          </p:cNvPr>
          <p:cNvSpPr/>
          <p:nvPr/>
        </p:nvSpPr>
        <p:spPr>
          <a:xfrm>
            <a:off x="273803" y="5229200"/>
            <a:ext cx="11644394" cy="1485948"/>
          </a:xfrm>
          <a:prstGeom prst="roundRect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 err="1">
                <a:solidFill>
                  <a:schemeClr val="tx1"/>
                </a:solidFill>
              </a:rPr>
              <a:t>Instructions</a:t>
            </a:r>
            <a:r>
              <a:rPr lang="pl-PL" dirty="0">
                <a:solidFill>
                  <a:schemeClr val="tx1"/>
                </a:solidFill>
              </a:rPr>
              <a:t>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Ask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children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whether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it’s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true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or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false</a:t>
            </a:r>
            <a:r>
              <a:rPr lang="pl-PL" dirty="0">
                <a:solidFill>
                  <a:schemeClr val="tx1"/>
                </a:solidFill>
              </a:rPr>
              <a:t> and </a:t>
            </a:r>
            <a:r>
              <a:rPr lang="pl-PL" dirty="0" err="1">
                <a:solidFill>
                  <a:schemeClr val="tx1"/>
                </a:solidFill>
              </a:rPr>
              <a:t>click</a:t>
            </a:r>
            <a:r>
              <a:rPr lang="pl-PL" dirty="0">
                <a:solidFill>
                  <a:schemeClr val="tx1"/>
                </a:solidFill>
              </a:rPr>
              <a:t> on the </a:t>
            </a:r>
            <a:r>
              <a:rPr lang="pl-PL" dirty="0" err="1">
                <a:solidFill>
                  <a:schemeClr val="tx1"/>
                </a:solidFill>
              </a:rPr>
              <a:t>right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word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sz="5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5400" b="1" dirty="0" err="1" smtClean="0">
                <a:solidFill>
                  <a:schemeClr val="accent6">
                    <a:lumMod val="50000"/>
                  </a:schemeClr>
                </a:solidFill>
              </a:rPr>
              <a:t>sing</a:t>
            </a:r>
            <a:r>
              <a:rPr lang="pl-PL" sz="5400" b="1" dirty="0" smtClean="0">
                <a:solidFill>
                  <a:schemeClr val="accent6">
                    <a:lumMod val="50000"/>
                  </a:schemeClr>
                </a:solidFill>
              </a:rPr>
              <a:t> and hop.</a:t>
            </a:r>
            <a:endParaRPr lang="pl-PL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hb9tt7LiYr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90825" y="2620963"/>
            <a:ext cx="7143750" cy="32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9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4068B-6B81-4B88-84F1-8C7E4018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16" y="-157701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true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false</a:t>
            </a:r>
            <a:r>
              <a:rPr lang="pl-PL" dirty="0"/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E995F2-E84B-410C-9FA8-8EAF91D8E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27" t="-1214" r="-69327" b="-25707"/>
          <a:stretch/>
        </p:blipFill>
        <p:spPr>
          <a:xfrm>
            <a:off x="3772145" y="1404593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5139804" y="4889589"/>
            <a:ext cx="1540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 err="1"/>
              <a:t>tulip</a:t>
            </a:r>
            <a:endParaRPr lang="pl-PL" sz="54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876392" y="4743510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509260" y="4743509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2" y="4732919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57" y="4432951"/>
            <a:ext cx="97706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D10683C-433A-4F2A-9EDA-65AD39EA6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52" t="-11463" r="-22538" b="-35318"/>
          <a:stretch/>
        </p:blipFill>
        <p:spPr>
          <a:xfrm>
            <a:off x="3719736" y="1226171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3833670" y="4862388"/>
            <a:ext cx="4272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/>
              <a:t>hot cross bun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1012392" y="4684134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736812" y="4546594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09" y="4537601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36" y="4448246"/>
            <a:ext cx="977063" cy="1080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936B3622-8986-284F-A64B-1C08FB2E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614956BF-8EF3-E64E-A1FF-900281FBC10E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328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6D570C2-C437-4836-978D-61E8EBFFA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04" t="-7930" r="-67404" b="-26551"/>
          <a:stretch/>
        </p:blipFill>
        <p:spPr>
          <a:xfrm>
            <a:off x="3811929" y="1392940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5181617" y="494749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/>
              <a:t>cross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941432" y="4646166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740126" y="4528609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23" y="4527259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20" y="4407495"/>
            <a:ext cx="977063" cy="108000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DC15A431-BE4A-174B-9E62-E92A3E552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F4E4E69-B804-2A4F-B22B-58FFE9D62FBE}"/>
              </a:ext>
            </a:extLst>
          </p:cNvPr>
          <p:cNvSpPr txBox="1">
            <a:spLocks/>
          </p:cNvSpPr>
          <p:nvPr/>
        </p:nvSpPr>
        <p:spPr>
          <a:xfrm>
            <a:off x="745516" y="-1714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53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C768BC7-5D17-4EB6-8B10-B5FA4ACC9D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4" t="-8396" r="-13104" b="-32483"/>
          <a:stretch/>
        </p:blipFill>
        <p:spPr>
          <a:xfrm>
            <a:off x="3791744" y="1052736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4949138" y="4610825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 err="1"/>
              <a:t>bunny</a:t>
            </a:r>
            <a:endParaRPr lang="pl-PL" sz="54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924517" y="4495383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693738" y="4476323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77" y="4472736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439" y="4381789"/>
            <a:ext cx="977063" cy="108000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8ED66858-D188-D143-99E3-7DB8928B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A09ABA4C-3ADF-4A4E-8C5A-7DE3B5682702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41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C248E1D-5DA7-4E99-B556-3918FBBBB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4" t="-10162" r="-5086" b="-31881"/>
          <a:stretch/>
        </p:blipFill>
        <p:spPr>
          <a:xfrm>
            <a:off x="3973196" y="1301721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4354681" y="4802841"/>
            <a:ext cx="397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 err="1"/>
              <a:t>chocolate</a:t>
            </a:r>
            <a:r>
              <a:rPr lang="pl-PL" sz="4400" b="1" dirty="0"/>
              <a:t> </a:t>
            </a:r>
            <a:r>
              <a:rPr lang="pl-PL" sz="4400" b="1" dirty="0" err="1"/>
              <a:t>eggs</a:t>
            </a:r>
            <a:endParaRPr lang="pl-PL" sz="44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838200" y="4531720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833368" y="4561471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9" y="4492282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818" y="4492282"/>
            <a:ext cx="977063" cy="108000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60C98476-B49A-8942-ABC8-37BD0499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4883F9F3-041A-924B-A1C8-A03B61BCFE3E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4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252CEB6-7CEE-473A-9AC2-4DAA1FF48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0" t="-6998" r="-4080" b="-31815"/>
          <a:stretch/>
        </p:blipFill>
        <p:spPr>
          <a:xfrm>
            <a:off x="3989150" y="1301721"/>
            <a:ext cx="450000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4719343" y="4752906"/>
            <a:ext cx="3039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 err="1"/>
              <a:t>egg</a:t>
            </a:r>
            <a:r>
              <a:rPr lang="pl-PL" sz="5400" b="1" dirty="0"/>
              <a:t> </a:t>
            </a:r>
            <a:r>
              <a:rPr lang="pl-PL" sz="5400" b="1" dirty="0" err="1"/>
              <a:t>hunt</a:t>
            </a:r>
            <a:endParaRPr lang="pl-PL" sz="54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905776" y="4792694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659797" y="4751515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37" y="4596236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00" y="4519291"/>
            <a:ext cx="977063" cy="108000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281EF2CA-BBF7-DD4C-822C-F1A1C07F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4AE67133-2696-8140-B71F-72D5B1347359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86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924517" y="4613845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759007" y="4511971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3" y="4581248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04" y="4429630"/>
            <a:ext cx="977063" cy="108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CCBF7ED-FD3E-43B8-9FDF-B0445F17D2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79" t="-4574" r="-29095" b="-18916"/>
          <a:stretch/>
        </p:blipFill>
        <p:spPr>
          <a:xfrm>
            <a:off x="4079776" y="1412776"/>
            <a:ext cx="3888432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0D51550-ACF0-4217-9F7C-AE1C0203D65E}"/>
              </a:ext>
            </a:extLst>
          </p:cNvPr>
          <p:cNvSpPr txBox="1"/>
          <p:nvPr/>
        </p:nvSpPr>
        <p:spPr>
          <a:xfrm>
            <a:off x="4852427" y="4426136"/>
            <a:ext cx="2507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err="1"/>
              <a:t>daffodil</a:t>
            </a:r>
            <a:endParaRPr lang="pl-PL" sz="5400" b="1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E093E0F4-702C-0646-A5EA-15AD6B4C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EB00D8D6-5BD8-F540-838A-880C54E9ABF8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87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8B08C7D-0390-4FBC-BE9D-52914DCCC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2" t="-3619" r="-3132" b="-38066"/>
          <a:stretch/>
        </p:blipFill>
        <p:spPr>
          <a:xfrm>
            <a:off x="3863752" y="1772776"/>
            <a:ext cx="3816424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0948D3-5B3B-4420-A427-6D3603E50CEB}"/>
              </a:ext>
            </a:extLst>
          </p:cNvPr>
          <p:cNvSpPr txBox="1"/>
          <p:nvPr/>
        </p:nvSpPr>
        <p:spPr>
          <a:xfrm>
            <a:off x="4889350" y="4671232"/>
            <a:ext cx="1765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5400" b="1" dirty="0" err="1"/>
              <a:t>grass</a:t>
            </a:r>
            <a:endParaRPr lang="pl-PL" sz="5400" b="1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30E6082-44DB-4981-B883-E6110E77A75F}"/>
              </a:ext>
            </a:extLst>
          </p:cNvPr>
          <p:cNvSpPr txBox="1"/>
          <p:nvPr/>
        </p:nvSpPr>
        <p:spPr>
          <a:xfrm>
            <a:off x="1014619" y="4694429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chemeClr val="accent6">
                    <a:lumMod val="75000"/>
                  </a:schemeClr>
                </a:solidFill>
              </a:rPr>
              <a:t>TRUE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45F47D6-6394-4E05-97D9-8BF45773C98C}"/>
              </a:ext>
            </a:extLst>
          </p:cNvPr>
          <p:cNvSpPr txBox="1"/>
          <p:nvPr/>
        </p:nvSpPr>
        <p:spPr>
          <a:xfrm>
            <a:off x="9537461" y="4509200"/>
            <a:ext cx="1751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4E8CCD-B35B-4B53-B480-86DF3D3FCA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58" y="4533763"/>
            <a:ext cx="977063" cy="108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C3418A-42F8-4F14-BA9E-4B8EE0448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79" y="4509200"/>
            <a:ext cx="977063" cy="108000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F050E736-19AC-424B-95DB-DDDA1E10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89155729-DA11-0B4C-A021-F5DA80056B13}"/>
              </a:ext>
            </a:extLst>
          </p:cNvPr>
          <p:cNvSpPr txBox="1">
            <a:spLocks/>
          </p:cNvSpPr>
          <p:nvPr/>
        </p:nvSpPr>
        <p:spPr>
          <a:xfrm>
            <a:off x="745516" y="-157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/>
              <a:t>Is it true or false?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429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91" y="1565275"/>
            <a:ext cx="3347125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5415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bunny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473" y="3352800"/>
            <a:ext cx="2352636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33733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698" y="1823542"/>
            <a:ext cx="2382202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4979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chick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587" y="3352800"/>
            <a:ext cx="1674408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36871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Let’s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have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some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6000" b="1" dirty="0" err="1" smtClean="0">
                <a:solidFill>
                  <a:schemeClr val="accent6">
                    <a:lumMod val="50000"/>
                  </a:schemeClr>
                </a:solidFill>
              </a:rPr>
              <a:t>fun</a:t>
            </a:r>
            <a:endParaRPr lang="pl-PL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D7z-aJqTw1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24150" y="2714625"/>
            <a:ext cx="6667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9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5891" y="2106097"/>
            <a:ext cx="2147887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4769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tulip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4935" y="3352800"/>
            <a:ext cx="1509712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3718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592" y="2056606"/>
            <a:ext cx="2460307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4940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cross.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5137" y="3352800"/>
            <a:ext cx="1729307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19999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0761" y="2076450"/>
            <a:ext cx="2201584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573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daffodil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6063" y="3352800"/>
            <a:ext cx="1547455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19910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191" y="1694151"/>
            <a:ext cx="3347125" cy="25103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5843307" y="2201986"/>
            <a:ext cx="626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some</a:t>
            </a:r>
            <a:r>
              <a:rPr lang="pl-PL" sz="5400" dirty="0"/>
              <a:t> </a:t>
            </a:r>
            <a:r>
              <a:rPr lang="pl-PL" sz="5400" dirty="0" err="1"/>
              <a:t>grass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248" y="3517940"/>
            <a:ext cx="3695102" cy="277132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5843307" y="2201986"/>
            <a:ext cx="5000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some</a:t>
            </a:r>
            <a:r>
              <a:rPr lang="pl-PL" sz="5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8712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102" y="2064879"/>
            <a:ext cx="3347125" cy="328576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0970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5457230" y="2319243"/>
            <a:ext cx="739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err="1"/>
              <a:t>There</a:t>
            </a:r>
            <a:r>
              <a:rPr lang="pl-PL" sz="4800" dirty="0"/>
              <a:t> </a:t>
            </a:r>
            <a:r>
              <a:rPr lang="pl-PL" sz="4800" dirty="0" err="1"/>
              <a:t>is</a:t>
            </a:r>
            <a:r>
              <a:rPr lang="pl-PL" sz="4800" dirty="0"/>
              <a:t> a hot cross bun.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473" y="3707760"/>
            <a:ext cx="2352636" cy="230950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5427527" y="2248208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20126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44" y="1976807"/>
            <a:ext cx="3347125" cy="307266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4945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lamb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7826" y="3582628"/>
            <a:ext cx="2352636" cy="215971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11624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259614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959" y="1222375"/>
            <a:ext cx="3229289" cy="42957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6210300" y="2200275"/>
            <a:ext cx="4222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</a:t>
            </a:r>
            <a:r>
              <a:rPr lang="pl-PL" sz="5400" dirty="0" err="1"/>
              <a:t>lily</a:t>
            </a:r>
            <a:r>
              <a:rPr lang="pl-PL" sz="5400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3027" y="3429000"/>
            <a:ext cx="2269810" cy="301942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6210300" y="2200275"/>
            <a:ext cx="372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a …</a:t>
            </a:r>
          </a:p>
        </p:txBody>
      </p:sp>
    </p:spTree>
    <p:extLst>
      <p:ext uri="{BB962C8B-B14F-4D97-AF65-F5344CB8AC3E}">
        <p14:creationId xmlns:p14="http://schemas.microsoft.com/office/powerpoint/2010/main" val="179359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B432409-EFB7-4AE0-96A4-F960A9C8C9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619" y="1497222"/>
            <a:ext cx="3347125" cy="39804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C471AC-8EAF-46BE-A721-CA484F0D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in the </a:t>
            </a:r>
            <a:r>
              <a:rPr lang="pl-PL" dirty="0" err="1"/>
              <a:t>Easter</a:t>
            </a:r>
            <a:r>
              <a:rPr lang="pl-PL" dirty="0"/>
              <a:t> </a:t>
            </a:r>
            <a:r>
              <a:rPr lang="pl-PL" dirty="0" err="1"/>
              <a:t>egg</a:t>
            </a:r>
            <a:r>
              <a:rPr lang="pl-PL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82C519-BBD5-451B-A42A-2C173F2A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3542"/>
            <a:ext cx="4761905" cy="47619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E234F6-9DCB-41B5-A4DC-0AAA6FC20FF6}"/>
              </a:ext>
            </a:extLst>
          </p:cNvPr>
          <p:cNvSpPr txBox="1"/>
          <p:nvPr/>
        </p:nvSpPr>
        <p:spPr>
          <a:xfrm>
            <a:off x="5344195" y="2328644"/>
            <a:ext cx="6994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err="1"/>
              <a:t>There</a:t>
            </a:r>
            <a:r>
              <a:rPr lang="pl-PL" sz="4800" dirty="0"/>
              <a:t> </a:t>
            </a:r>
            <a:r>
              <a:rPr lang="pl-PL" sz="4800" dirty="0" err="1"/>
              <a:t>is</a:t>
            </a:r>
            <a:r>
              <a:rPr lang="pl-PL" sz="4800" dirty="0"/>
              <a:t> </a:t>
            </a:r>
            <a:r>
              <a:rPr lang="pl-PL" sz="4800" dirty="0" err="1"/>
              <a:t>an</a:t>
            </a:r>
            <a:r>
              <a:rPr lang="pl-PL" sz="4800" dirty="0"/>
              <a:t> </a:t>
            </a:r>
            <a:r>
              <a:rPr lang="pl-PL" sz="4800" dirty="0" err="1"/>
              <a:t>Easter</a:t>
            </a:r>
            <a:r>
              <a:rPr lang="pl-PL" sz="4800" dirty="0"/>
              <a:t> basket.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12ED32F-8036-4EC4-9BF4-60EA564764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8301" y="3429000"/>
            <a:ext cx="2352636" cy="279779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D09BB0-91DF-4801-A228-BD5D1F954BC6}"/>
              </a:ext>
            </a:extLst>
          </p:cNvPr>
          <p:cNvSpPr txBox="1"/>
          <p:nvPr/>
        </p:nvSpPr>
        <p:spPr>
          <a:xfrm>
            <a:off x="5448970" y="2294493"/>
            <a:ext cx="414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There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an</a:t>
            </a:r>
            <a:r>
              <a:rPr lang="pl-PL" sz="5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121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5C9177-86E3-F049-AC14-78851266AAD8}"/>
              </a:ext>
            </a:extLst>
          </p:cNvPr>
          <p:cNvSpPr txBox="1"/>
          <p:nvPr/>
        </p:nvSpPr>
        <p:spPr>
          <a:xfrm>
            <a:off x="4408679" y="2413337"/>
            <a:ext cx="3374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 err="1"/>
              <a:t>Egg</a:t>
            </a:r>
            <a:r>
              <a:rPr lang="pl-PL" sz="6000" dirty="0"/>
              <a:t> </a:t>
            </a:r>
            <a:r>
              <a:rPr lang="pl-PL" sz="6000" dirty="0" err="1"/>
              <a:t>hunt</a:t>
            </a:r>
            <a:endParaRPr lang="pl-PL" sz="6000" dirty="0"/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FECD0506-739C-7141-9254-1B76A3BA290C}"/>
              </a:ext>
            </a:extLst>
          </p:cNvPr>
          <p:cNvSpPr/>
          <p:nvPr/>
        </p:nvSpPr>
        <p:spPr>
          <a:xfrm>
            <a:off x="273803" y="5229200"/>
            <a:ext cx="11644394" cy="1485948"/>
          </a:xfrm>
          <a:prstGeom prst="roundRect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Instructions</a:t>
            </a:r>
            <a:r>
              <a:rPr lang="pl-PL" dirty="0">
                <a:solidFill>
                  <a:schemeClr val="tx1"/>
                </a:solidFill>
              </a:rPr>
              <a:t>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Children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>
                <a:solidFill>
                  <a:schemeClr val="tx1"/>
                </a:solidFill>
              </a:rPr>
              <a:t>answer </a:t>
            </a:r>
            <a:r>
              <a:rPr lang="pl-PL" dirty="0">
                <a:solidFill>
                  <a:schemeClr val="tx1"/>
                </a:solidFill>
              </a:rPr>
              <a:t>the </a:t>
            </a:r>
            <a:r>
              <a:rPr lang="pl-PL" dirty="0" err="1">
                <a:solidFill>
                  <a:schemeClr val="tx1"/>
                </a:solidFill>
              </a:rPr>
              <a:t>question</a:t>
            </a:r>
            <a:r>
              <a:rPr lang="pl-PL" dirty="0">
                <a:solidFill>
                  <a:schemeClr val="tx1"/>
                </a:solidFill>
              </a:rPr>
              <a:t>. A </a:t>
            </a:r>
            <a:r>
              <a:rPr lang="pl-PL" dirty="0" err="1">
                <a:solidFill>
                  <a:schemeClr val="tx1"/>
                </a:solidFill>
              </a:rPr>
              <a:t>click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checks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answer</a:t>
            </a:r>
            <a:r>
              <a:rPr lang="pl-PL" dirty="0">
                <a:solidFill>
                  <a:schemeClr val="tx1"/>
                </a:solidFill>
              </a:rPr>
              <a:t>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47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drzewo, kolorowy, pościel, zdobione&#10;&#10;Opis wygenerowany automatycznie">
            <a:extLst>
              <a:ext uri="{FF2B5EF4-FFF2-40B4-BE49-F238E27FC236}">
                <a16:creationId xmlns:a16="http://schemas.microsoft.com/office/drawing/2014/main" id="{D80D0F29-6A1D-42DC-8ABF-52C545B8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1"/>
            <a:ext cx="12192000" cy="619125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53FE622-13BB-4ACE-9318-A519F8E1D75E}"/>
              </a:ext>
            </a:extLst>
          </p:cNvPr>
          <p:cNvSpPr txBox="1"/>
          <p:nvPr/>
        </p:nvSpPr>
        <p:spPr>
          <a:xfrm>
            <a:off x="3767478" y="66675"/>
            <a:ext cx="465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How </a:t>
            </a:r>
            <a:r>
              <a:rPr lang="pl-PL" sz="2400" dirty="0" err="1"/>
              <a:t>many</a:t>
            </a:r>
            <a:r>
              <a:rPr lang="pl-PL" sz="2400" dirty="0"/>
              <a:t> </a:t>
            </a:r>
            <a:r>
              <a:rPr lang="pl-PL" sz="2400" dirty="0">
                <a:solidFill>
                  <a:srgbClr val="FF0000"/>
                </a:solidFill>
              </a:rPr>
              <a:t>red</a:t>
            </a:r>
            <a:r>
              <a:rPr lang="pl-PL" sz="2400" dirty="0"/>
              <a:t> </a:t>
            </a:r>
            <a:r>
              <a:rPr lang="pl-PL" sz="2400" dirty="0" err="1"/>
              <a:t>eggs</a:t>
            </a:r>
            <a:r>
              <a:rPr lang="pl-PL" sz="2400" dirty="0"/>
              <a:t> do </a:t>
            </a:r>
            <a:r>
              <a:rPr lang="pl-PL" sz="2400" dirty="0" err="1"/>
              <a:t>you</a:t>
            </a:r>
            <a:r>
              <a:rPr lang="pl-PL" sz="2400" dirty="0"/>
              <a:t> </a:t>
            </a:r>
            <a:r>
              <a:rPr lang="pl-PL" sz="2400" dirty="0" err="1"/>
              <a:t>see</a:t>
            </a:r>
            <a:r>
              <a:rPr lang="pl-PL" sz="2400" dirty="0"/>
              <a:t>?</a:t>
            </a:r>
          </a:p>
        </p:txBody>
      </p:sp>
      <p:pic>
        <p:nvPicPr>
          <p:cNvPr id="15" name="Obraz 14" descr="Obraz zawierający tekst, tunel kolejowy, nocne niebo&#10;&#10;Opis wygenerowany automatycznie">
            <a:extLst>
              <a:ext uri="{FF2B5EF4-FFF2-40B4-BE49-F238E27FC236}">
                <a16:creationId xmlns:a16="http://schemas.microsoft.com/office/drawing/2014/main" id="{FA417F4E-C026-447A-883C-1D0178BF0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36" y="2914649"/>
            <a:ext cx="390591" cy="390591"/>
          </a:xfrm>
          <a:prstGeom prst="rect">
            <a:avLst/>
          </a:prstGeom>
        </p:spPr>
      </p:pic>
      <p:pic>
        <p:nvPicPr>
          <p:cNvPr id="16" name="Obraz 15" descr="Obraz zawierający tekst, tunel kolejowy, nocne niebo&#10;&#10;Opis wygenerowany automatycznie">
            <a:extLst>
              <a:ext uri="{FF2B5EF4-FFF2-40B4-BE49-F238E27FC236}">
                <a16:creationId xmlns:a16="http://schemas.microsoft.com/office/drawing/2014/main" id="{7E170585-C658-46A4-B25A-75290CF6E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61" y="3109944"/>
            <a:ext cx="390591" cy="390591"/>
          </a:xfrm>
          <a:prstGeom prst="rect">
            <a:avLst/>
          </a:prstGeom>
        </p:spPr>
      </p:pic>
      <p:pic>
        <p:nvPicPr>
          <p:cNvPr id="17" name="Obraz 16" descr="Obraz zawierający tekst, tunel kolejowy, nocne niebo&#10;&#10;Opis wygenerowany automatycznie">
            <a:extLst>
              <a:ext uri="{FF2B5EF4-FFF2-40B4-BE49-F238E27FC236}">
                <a16:creationId xmlns:a16="http://schemas.microsoft.com/office/drawing/2014/main" id="{477EE568-0D60-4CB7-881D-745BB66BD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11" y="928719"/>
            <a:ext cx="390591" cy="390591"/>
          </a:xfrm>
          <a:prstGeom prst="rect">
            <a:avLst/>
          </a:prstGeom>
        </p:spPr>
      </p:pic>
      <p:pic>
        <p:nvPicPr>
          <p:cNvPr id="18" name="Obraz 17" descr="Obraz zawierający tekst, tunel kolejowy, nocne niebo&#10;&#10;Opis wygenerowany automatycznie">
            <a:extLst>
              <a:ext uri="{FF2B5EF4-FFF2-40B4-BE49-F238E27FC236}">
                <a16:creationId xmlns:a16="http://schemas.microsoft.com/office/drawing/2014/main" id="{B4433C58-AE4C-42DF-ABD4-60F5007C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11" y="5072094"/>
            <a:ext cx="390591" cy="390591"/>
          </a:xfrm>
          <a:prstGeom prst="rect">
            <a:avLst/>
          </a:prstGeom>
        </p:spPr>
      </p:pic>
      <p:pic>
        <p:nvPicPr>
          <p:cNvPr id="19" name="Obraz 18" descr="Obraz zawierający tekst, tunel kolejowy, nocne niebo&#10;&#10;Opis wygenerowany automatycznie">
            <a:extLst>
              <a:ext uri="{FF2B5EF4-FFF2-40B4-BE49-F238E27FC236}">
                <a16:creationId xmlns:a16="http://schemas.microsoft.com/office/drawing/2014/main" id="{BA9E643A-C5E4-4644-B5B3-0E499402A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6" y="6403131"/>
            <a:ext cx="390591" cy="390591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B992EE76-C2C5-4648-B7C6-D33A1B294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86" y="3043271"/>
            <a:ext cx="457264" cy="457264"/>
          </a:xfrm>
          <a:prstGeom prst="rect">
            <a:avLst/>
          </a:prstGeom>
        </p:spPr>
      </p:pic>
      <p:pic>
        <p:nvPicPr>
          <p:cNvPr id="24" name="Obraz 23" descr="Obraz zawierający tekst&#10;&#10;Opis wygenerowany automatycznie">
            <a:extLst>
              <a:ext uri="{FF2B5EF4-FFF2-40B4-BE49-F238E27FC236}">
                <a16:creationId xmlns:a16="http://schemas.microsoft.com/office/drawing/2014/main" id="{0D82746B-DAE6-4207-B12F-7E80CDC1C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61" y="3271903"/>
            <a:ext cx="457264" cy="457264"/>
          </a:xfrm>
          <a:prstGeom prst="rect">
            <a:avLst/>
          </a:prstGeom>
        </p:spPr>
      </p:pic>
      <p:pic>
        <p:nvPicPr>
          <p:cNvPr id="25" name="Obraz 24" descr="Obraz zawierający tekst&#10;&#10;Opis wygenerowany automatycznie">
            <a:extLst>
              <a:ext uri="{FF2B5EF4-FFF2-40B4-BE49-F238E27FC236}">
                <a16:creationId xmlns:a16="http://schemas.microsoft.com/office/drawing/2014/main" id="{D87A3BCF-1E45-4230-A379-8CFAD8022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36" y="4033903"/>
            <a:ext cx="457264" cy="457264"/>
          </a:xfrm>
          <a:prstGeom prst="rect">
            <a:avLst/>
          </a:prstGeom>
        </p:spPr>
      </p:pic>
      <p:pic>
        <p:nvPicPr>
          <p:cNvPr id="26" name="Obraz 25" descr="Obraz zawierający tekst&#10;&#10;Opis wygenerowany automatycznie">
            <a:extLst>
              <a:ext uri="{FF2B5EF4-FFF2-40B4-BE49-F238E27FC236}">
                <a16:creationId xmlns:a16="http://schemas.microsoft.com/office/drawing/2014/main" id="{472C1C60-61DF-4F08-ABA7-98A0624BF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6" y="2376553"/>
            <a:ext cx="457264" cy="457264"/>
          </a:xfrm>
          <a:prstGeom prst="rect">
            <a:avLst/>
          </a:prstGeom>
        </p:spPr>
      </p:pic>
      <p:pic>
        <p:nvPicPr>
          <p:cNvPr id="27" name="Obraz 26" descr="Obraz zawierający tekst&#10;&#10;Opis wygenerowany automatycznie">
            <a:extLst>
              <a:ext uri="{FF2B5EF4-FFF2-40B4-BE49-F238E27FC236}">
                <a16:creationId xmlns:a16="http://schemas.microsoft.com/office/drawing/2014/main" id="{5EB9C400-AAA5-4D14-8D85-F736CF683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79" y="4491167"/>
            <a:ext cx="457264" cy="457264"/>
          </a:xfrm>
          <a:prstGeom prst="rect">
            <a:avLst/>
          </a:prstGeom>
        </p:spPr>
      </p:pic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5CD28FBE-4B66-482E-82B7-4D8DDA0FD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11" y="6141162"/>
            <a:ext cx="457264" cy="457264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DA6D6FE-B96B-4A72-A0C4-7458D228D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8" y="4491167"/>
            <a:ext cx="457264" cy="457264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9FD8D1FB-5EA7-4B56-A6C9-21FBAB987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2" y="3943351"/>
            <a:ext cx="457264" cy="457264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844F72D4-36EC-4982-9C14-D3BCBD214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7" y="700087"/>
            <a:ext cx="457264" cy="45726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C71BAAF-E3C0-4923-BCDE-7FE487141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46" y="2876615"/>
            <a:ext cx="457264" cy="457264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2D1EE3A0-0C73-4C8C-A692-CB1DF626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21" y="3914776"/>
            <a:ext cx="457265" cy="457265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8EB16F8A-A550-422B-8DD3-71FEC7E16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14" y="3062387"/>
            <a:ext cx="457265" cy="457265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CB780C28-BC99-47B0-B140-12959C191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3" y="1538387"/>
            <a:ext cx="457265" cy="457265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1D8AC7A9-3226-4E27-8CD3-8400860EEB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522" y="4491167"/>
            <a:ext cx="457266" cy="457266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B82F6F7D-A8BB-4C60-8F60-8BF1DFAFF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97" y="719329"/>
            <a:ext cx="457266" cy="457266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BD9634F3-D54C-484E-BF3D-DC4E3A508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04" y="3762376"/>
            <a:ext cx="457266" cy="457266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EAF8F617-7C38-49DC-9165-2CF009E92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13" y="4491165"/>
            <a:ext cx="457266" cy="457266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098A7F39-5D96-46BA-A8E0-5F3728D71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" y="5591435"/>
            <a:ext cx="457266" cy="457266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CB0BB4C2-6AD4-4057-BB1B-56F355057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80" y="3552761"/>
            <a:ext cx="457266" cy="457266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8FD36DDF-28D2-4489-AB9A-F5E2E213E5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30" y="2055113"/>
            <a:ext cx="457266" cy="457266"/>
          </a:xfrm>
          <a:prstGeom prst="rect">
            <a:avLst/>
          </a:prstGeom>
        </p:spPr>
      </p:pic>
      <p:sp>
        <p:nvSpPr>
          <p:cNvPr id="46" name="pole tekstowe 45">
            <a:extLst>
              <a:ext uri="{FF2B5EF4-FFF2-40B4-BE49-F238E27FC236}">
                <a16:creationId xmlns:a16="http://schemas.microsoft.com/office/drawing/2014/main" id="{2475637B-9060-42FA-B10F-70E3B57324E6}"/>
              </a:ext>
            </a:extLst>
          </p:cNvPr>
          <p:cNvSpPr txBox="1"/>
          <p:nvPr/>
        </p:nvSpPr>
        <p:spPr>
          <a:xfrm>
            <a:off x="8524875" y="-6971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FC7105A1-831C-49F6-9227-5475A38499C9}"/>
              </a:ext>
            </a:extLst>
          </p:cNvPr>
          <p:cNvSpPr txBox="1"/>
          <p:nvPr/>
        </p:nvSpPr>
        <p:spPr>
          <a:xfrm>
            <a:off x="3612102" y="5642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How </a:t>
            </a:r>
            <a:r>
              <a:rPr lang="pl-PL" sz="2400" dirty="0" err="1"/>
              <a:t>many</a:t>
            </a:r>
            <a:r>
              <a:rPr lang="pl-PL" sz="2400" dirty="0"/>
              <a:t> </a:t>
            </a:r>
            <a:r>
              <a:rPr lang="pl-PL" sz="2400" dirty="0" err="1">
                <a:solidFill>
                  <a:srgbClr val="2971C9"/>
                </a:solidFill>
              </a:rPr>
              <a:t>blue</a:t>
            </a:r>
            <a:r>
              <a:rPr lang="pl-PL" sz="2400" dirty="0"/>
              <a:t> </a:t>
            </a:r>
            <a:r>
              <a:rPr lang="pl-PL" sz="2400" dirty="0" err="1"/>
              <a:t>eggs</a:t>
            </a:r>
            <a:r>
              <a:rPr lang="pl-PL" sz="2400" dirty="0"/>
              <a:t> do </a:t>
            </a:r>
            <a:r>
              <a:rPr lang="pl-PL" sz="2400" dirty="0" err="1"/>
              <a:t>you</a:t>
            </a:r>
            <a:r>
              <a:rPr lang="pl-PL" sz="2400" dirty="0"/>
              <a:t> </a:t>
            </a:r>
            <a:r>
              <a:rPr lang="pl-PL" sz="2400" dirty="0" err="1"/>
              <a:t>see</a:t>
            </a:r>
            <a:r>
              <a:rPr lang="pl-PL" sz="2400" dirty="0"/>
              <a:t>?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0926EA04-FFC6-41A4-8EB1-378AD94C7074}"/>
              </a:ext>
            </a:extLst>
          </p:cNvPr>
          <p:cNvSpPr txBox="1"/>
          <p:nvPr/>
        </p:nvSpPr>
        <p:spPr>
          <a:xfrm>
            <a:off x="8534338" y="-66688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solidFill>
                  <a:srgbClr val="2971C9"/>
                </a:solidFill>
              </a:rPr>
              <a:t>5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159D9830-0CE3-4310-A06D-D719AEE150D7}"/>
              </a:ext>
            </a:extLst>
          </p:cNvPr>
          <p:cNvSpPr txBox="1"/>
          <p:nvPr/>
        </p:nvSpPr>
        <p:spPr>
          <a:xfrm>
            <a:off x="3505269" y="49237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How </a:t>
            </a:r>
            <a:r>
              <a:rPr lang="pl-PL" sz="2400" dirty="0" err="1"/>
              <a:t>many</a:t>
            </a:r>
            <a:r>
              <a:rPr lang="pl-PL" sz="2400" dirty="0"/>
              <a:t> </a:t>
            </a:r>
            <a:r>
              <a:rPr lang="pl-PL" sz="2400" dirty="0" err="1"/>
              <a:t>black</a:t>
            </a:r>
            <a:r>
              <a:rPr lang="pl-PL" sz="2400" dirty="0"/>
              <a:t> </a:t>
            </a:r>
            <a:r>
              <a:rPr lang="pl-PL" sz="2400" dirty="0" err="1"/>
              <a:t>eggs</a:t>
            </a:r>
            <a:r>
              <a:rPr lang="pl-PL" sz="2400" dirty="0"/>
              <a:t> do </a:t>
            </a:r>
            <a:r>
              <a:rPr lang="pl-PL" sz="2400" dirty="0" err="1"/>
              <a:t>you</a:t>
            </a:r>
            <a:r>
              <a:rPr lang="pl-PL" sz="2400" dirty="0"/>
              <a:t> </a:t>
            </a:r>
            <a:r>
              <a:rPr lang="pl-PL" sz="2400" dirty="0" err="1"/>
              <a:t>see</a:t>
            </a:r>
            <a:r>
              <a:rPr lang="pl-PL" sz="2400" dirty="0"/>
              <a:t>?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6A3A1E28-E402-4E48-ACD7-2D4BB3F48311}"/>
              </a:ext>
            </a:extLst>
          </p:cNvPr>
          <p:cNvSpPr txBox="1"/>
          <p:nvPr/>
        </p:nvSpPr>
        <p:spPr>
          <a:xfrm>
            <a:off x="8549177" y="-7273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7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C6D4957E-FC40-4C7A-BFD2-F0C9BF09276A}"/>
              </a:ext>
            </a:extLst>
          </p:cNvPr>
          <p:cNvSpPr txBox="1"/>
          <p:nvPr/>
        </p:nvSpPr>
        <p:spPr>
          <a:xfrm>
            <a:off x="3349283" y="62849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How </a:t>
            </a:r>
            <a:r>
              <a:rPr lang="pl-PL" sz="2400" dirty="0" err="1"/>
              <a:t>many</a:t>
            </a:r>
            <a:r>
              <a:rPr lang="pl-PL" sz="2400" dirty="0"/>
              <a:t> </a:t>
            </a:r>
            <a:r>
              <a:rPr lang="pl-PL" sz="2400" dirty="0" err="1">
                <a:solidFill>
                  <a:schemeClr val="accent4">
                    <a:lumMod val="75000"/>
                  </a:schemeClr>
                </a:solidFill>
              </a:rPr>
              <a:t>yellow</a:t>
            </a:r>
            <a:r>
              <a:rPr lang="pl-PL" sz="2400" dirty="0"/>
              <a:t> </a:t>
            </a:r>
            <a:r>
              <a:rPr lang="pl-PL" sz="2400" dirty="0" err="1"/>
              <a:t>eggs</a:t>
            </a:r>
            <a:r>
              <a:rPr lang="pl-PL" sz="2400" dirty="0"/>
              <a:t> do </a:t>
            </a:r>
            <a:r>
              <a:rPr lang="pl-PL" sz="2400" dirty="0" err="1"/>
              <a:t>you</a:t>
            </a:r>
            <a:r>
              <a:rPr lang="pl-PL" sz="2400" dirty="0"/>
              <a:t> </a:t>
            </a:r>
            <a:r>
              <a:rPr lang="pl-PL" sz="2400" dirty="0" err="1"/>
              <a:t>see</a:t>
            </a:r>
            <a:r>
              <a:rPr lang="pl-PL" sz="2400" dirty="0"/>
              <a:t>?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46D9DFCD-94F7-4E45-AAD1-4B26F12CC98F}"/>
              </a:ext>
            </a:extLst>
          </p:cNvPr>
          <p:cNvSpPr txBox="1"/>
          <p:nvPr/>
        </p:nvSpPr>
        <p:spPr>
          <a:xfrm>
            <a:off x="8549177" y="-7273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solidFill>
                  <a:schemeClr val="accent4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C32119D3-F205-4AA7-A552-3B234A60DAFC}"/>
              </a:ext>
            </a:extLst>
          </p:cNvPr>
          <p:cNvSpPr txBox="1"/>
          <p:nvPr/>
        </p:nvSpPr>
        <p:spPr>
          <a:xfrm>
            <a:off x="3336270" y="63459"/>
            <a:ext cx="5088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How </a:t>
            </a:r>
            <a:r>
              <a:rPr lang="pl-PL" sz="2400" dirty="0" err="1"/>
              <a:t>many</a:t>
            </a:r>
            <a:r>
              <a:rPr lang="pl-PL" sz="2400" dirty="0"/>
              <a:t> </a:t>
            </a:r>
            <a:r>
              <a:rPr lang="pl-PL" sz="2400" dirty="0" err="1">
                <a:solidFill>
                  <a:srgbClr val="7030A0"/>
                </a:solidFill>
              </a:rPr>
              <a:t>purple</a:t>
            </a:r>
            <a:r>
              <a:rPr lang="pl-PL" sz="2400" dirty="0"/>
              <a:t> </a:t>
            </a:r>
            <a:r>
              <a:rPr lang="pl-PL" sz="2400" dirty="0" err="1"/>
              <a:t>eggs</a:t>
            </a:r>
            <a:r>
              <a:rPr lang="pl-PL" sz="2400" dirty="0"/>
              <a:t> do </a:t>
            </a:r>
            <a:r>
              <a:rPr lang="pl-PL" sz="2400" dirty="0" err="1"/>
              <a:t>you</a:t>
            </a:r>
            <a:r>
              <a:rPr lang="pl-PL" sz="2400" dirty="0"/>
              <a:t> </a:t>
            </a:r>
            <a:r>
              <a:rPr lang="pl-PL" sz="2400" dirty="0" err="1"/>
              <a:t>see</a:t>
            </a:r>
            <a:r>
              <a:rPr lang="pl-PL" sz="2400" dirty="0"/>
              <a:t>?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D9C8CEA0-D6D7-4A28-81E6-6800F6D87985}"/>
              </a:ext>
            </a:extLst>
          </p:cNvPr>
          <p:cNvSpPr txBox="1"/>
          <p:nvPr/>
        </p:nvSpPr>
        <p:spPr>
          <a:xfrm>
            <a:off x="8531355" y="-6026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solidFill>
                  <a:srgbClr val="7030A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32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/>
      <p:bldP spid="46" grpId="1"/>
      <p:bldP spid="47" grpId="0"/>
      <p:bldP spid="47" grpId="1"/>
      <p:bldP spid="48" grpId="0"/>
      <p:bldP spid="48" grpId="1"/>
      <p:bldP spid="49" grpId="0"/>
      <p:bldP spid="50" grpId="0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bunny">
            <a:extLst>
              <a:ext uri="{FF2B5EF4-FFF2-40B4-BE49-F238E27FC236}">
                <a16:creationId xmlns:a16="http://schemas.microsoft.com/office/drawing/2014/main" id="{33697A92-3311-4FDC-90FA-C5331C67A8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00" y="1171575"/>
            <a:ext cx="308759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1D980-3912-405E-AEF3-3DAEBD00C63D}"/>
              </a:ext>
            </a:extLst>
          </p:cNvPr>
          <p:cNvSpPr txBox="1"/>
          <p:nvPr/>
        </p:nvSpPr>
        <p:spPr>
          <a:xfrm>
            <a:off x="4423106" y="339704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What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it</a:t>
            </a:r>
            <a:r>
              <a:rPr lang="pl-PL" sz="5400" dirty="0"/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C883E-D846-4672-A3E3-3A3F5A400A7B}"/>
              </a:ext>
            </a:extLst>
          </p:cNvPr>
          <p:cNvSpPr txBox="1"/>
          <p:nvPr/>
        </p:nvSpPr>
        <p:spPr>
          <a:xfrm>
            <a:off x="479376" y="306896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four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legs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2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long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ears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can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jump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pl-PL" sz="48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8AC432-956A-49E3-B39A-EB8E98FA37B8}"/>
              </a:ext>
            </a:extLst>
          </p:cNvPr>
          <p:cNvSpPr txBox="1"/>
          <p:nvPr/>
        </p:nvSpPr>
        <p:spPr>
          <a:xfrm>
            <a:off x="7680176" y="4730953"/>
            <a:ext cx="3490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err="1"/>
              <a:t>It’s</a:t>
            </a:r>
            <a:r>
              <a:rPr lang="pl-PL" sz="4800" dirty="0"/>
              <a:t> a </a:t>
            </a:r>
            <a:r>
              <a:rPr lang="pl-PL" sz="4800" dirty="0" err="1"/>
              <a:t>bunny</a:t>
            </a:r>
            <a:r>
              <a:rPr lang="pl-PL" sz="4800" dirty="0"/>
              <a:t>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E9CCDF7-429D-4273-A390-70891F7FD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4501" y="1968579"/>
            <a:ext cx="2135921" cy="27412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3FCC78D-BBD5-44B5-93EA-06D7C48E4F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7" y="2042431"/>
            <a:ext cx="2116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1D980-3912-405E-AEF3-3DAEBD00C63D}"/>
              </a:ext>
            </a:extLst>
          </p:cNvPr>
          <p:cNvSpPr txBox="1"/>
          <p:nvPr/>
        </p:nvSpPr>
        <p:spPr>
          <a:xfrm>
            <a:off x="4423106" y="280387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What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it</a:t>
            </a:r>
            <a:r>
              <a:rPr lang="pl-PL" sz="5400" dirty="0"/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C883E-D846-4672-A3E3-3A3F5A400A7B}"/>
              </a:ext>
            </a:extLst>
          </p:cNvPr>
          <p:cNvSpPr txBox="1"/>
          <p:nvPr/>
        </p:nvSpPr>
        <p:spPr>
          <a:xfrm>
            <a:off x="376453" y="2545085"/>
            <a:ext cx="73924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is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white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four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legs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is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a baby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animal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wool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pl-PL" sz="48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8AC432-956A-49E3-B39A-EB8E98FA37B8}"/>
              </a:ext>
            </a:extLst>
          </p:cNvPr>
          <p:cNvSpPr txBox="1"/>
          <p:nvPr/>
        </p:nvSpPr>
        <p:spPr>
          <a:xfrm>
            <a:off x="7871816" y="4306704"/>
            <a:ext cx="307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err="1"/>
              <a:t>It’s</a:t>
            </a:r>
            <a:r>
              <a:rPr lang="pl-PL" sz="4800" dirty="0"/>
              <a:t> a </a:t>
            </a:r>
            <a:r>
              <a:rPr lang="pl-PL" sz="4800" dirty="0" err="1"/>
              <a:t>lamb</a:t>
            </a:r>
            <a:r>
              <a:rPr lang="pl-PL" sz="4800" dirty="0"/>
              <a:t>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8AF5CB6-3692-48C5-8081-CD197FB9CB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816" y="1798536"/>
            <a:ext cx="2615399" cy="24009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880BEDE-E571-43A7-9634-52D1613DF4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7" y="1585231"/>
            <a:ext cx="2116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1D980-3912-405E-AEF3-3DAEBD00C63D}"/>
              </a:ext>
            </a:extLst>
          </p:cNvPr>
          <p:cNvSpPr txBox="1"/>
          <p:nvPr/>
        </p:nvSpPr>
        <p:spPr>
          <a:xfrm>
            <a:off x="4902482" y="339704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What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it</a:t>
            </a:r>
            <a:r>
              <a:rPr lang="pl-PL" sz="5400" dirty="0"/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C883E-D846-4672-A3E3-3A3F5A400A7B}"/>
              </a:ext>
            </a:extLst>
          </p:cNvPr>
          <p:cNvSpPr txBox="1"/>
          <p:nvPr/>
        </p:nvSpPr>
        <p:spPr>
          <a:xfrm>
            <a:off x="479376" y="306896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You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can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smell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is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yellow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and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green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grows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in spring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pl-PL" sz="48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8AC432-956A-49E3-B39A-EB8E98FA37B8}"/>
              </a:ext>
            </a:extLst>
          </p:cNvPr>
          <p:cNvSpPr txBox="1"/>
          <p:nvPr/>
        </p:nvSpPr>
        <p:spPr>
          <a:xfrm>
            <a:off x="7651601" y="4349953"/>
            <a:ext cx="42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It’s</a:t>
            </a:r>
            <a:r>
              <a:rPr lang="pl-PL" sz="5400" dirty="0"/>
              <a:t> a </a:t>
            </a:r>
            <a:r>
              <a:rPr lang="pl-PL" sz="5400" dirty="0" err="1"/>
              <a:t>daffodil</a:t>
            </a:r>
            <a:r>
              <a:rPr lang="pl-PL" sz="5400" dirty="0"/>
              <a:t>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D70276D-FF75-4FDD-81D5-063D8346B3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239" y="1350828"/>
            <a:ext cx="1466070" cy="28606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3031287-DEF4-4158-B653-20C4A83BD4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12" y="1661431"/>
            <a:ext cx="2116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1D980-3912-405E-AEF3-3DAEBD00C63D}"/>
              </a:ext>
            </a:extLst>
          </p:cNvPr>
          <p:cNvSpPr txBox="1"/>
          <p:nvPr/>
        </p:nvSpPr>
        <p:spPr>
          <a:xfrm>
            <a:off x="4423106" y="385328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What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it</a:t>
            </a:r>
            <a:r>
              <a:rPr lang="pl-PL" sz="5400" dirty="0"/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C883E-D846-4672-A3E3-3A3F5A400A7B}"/>
              </a:ext>
            </a:extLst>
          </p:cNvPr>
          <p:cNvSpPr txBox="1"/>
          <p:nvPr/>
        </p:nvSpPr>
        <p:spPr>
          <a:xfrm>
            <a:off x="384126" y="2424443"/>
            <a:ext cx="61881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four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legs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2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ears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can’t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jump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pl-PL" sz="4800" b="0" i="0" dirty="0">
              <a:solidFill>
                <a:srgbClr val="222222"/>
              </a:solidFill>
              <a:effectLst/>
              <a:latin typeface="+mj-lt"/>
            </a:endParaRPr>
          </a:p>
          <a:p>
            <a:r>
              <a:rPr lang="pl-PL" sz="4800" dirty="0">
                <a:solidFill>
                  <a:srgbClr val="222222"/>
                </a:solidFill>
                <a:latin typeface="+mj-lt"/>
              </a:rPr>
              <a:t>It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is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brown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and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sweet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.</a:t>
            </a:r>
            <a:endParaRPr lang="pl-PL" sz="48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8AC432-956A-49E3-B39A-EB8E98FA37B8}"/>
              </a:ext>
            </a:extLst>
          </p:cNvPr>
          <p:cNvSpPr txBox="1"/>
          <p:nvPr/>
        </p:nvSpPr>
        <p:spPr>
          <a:xfrm>
            <a:off x="7062858" y="3905932"/>
            <a:ext cx="4778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/>
              <a:t>It’s</a:t>
            </a:r>
            <a:r>
              <a:rPr lang="pl-PL" sz="5400" dirty="0"/>
              <a:t> a </a:t>
            </a:r>
            <a:r>
              <a:rPr lang="pl-PL" sz="5400" dirty="0" err="1"/>
              <a:t>chocolate</a:t>
            </a:r>
            <a:endParaRPr lang="pl-PL" sz="5400" dirty="0"/>
          </a:p>
          <a:p>
            <a:r>
              <a:rPr lang="pl-PL" sz="5400" dirty="0" err="1"/>
              <a:t>bunny</a:t>
            </a:r>
            <a:r>
              <a:rPr lang="pl-PL" sz="5400" dirty="0"/>
              <a:t>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5681531-AB90-4B49-BF3D-FFF627EC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894" y="1308658"/>
            <a:ext cx="2520431" cy="25972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A04C489-96A6-4E2F-AA35-BF428949AE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45" y="1321629"/>
            <a:ext cx="2116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A1D980-3912-405E-AEF3-3DAEBD00C63D}"/>
              </a:ext>
            </a:extLst>
          </p:cNvPr>
          <p:cNvSpPr txBox="1"/>
          <p:nvPr/>
        </p:nvSpPr>
        <p:spPr>
          <a:xfrm>
            <a:off x="4423106" y="339704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What</a:t>
            </a:r>
            <a:r>
              <a:rPr lang="pl-PL" sz="5400" dirty="0"/>
              <a:t> </a:t>
            </a:r>
            <a:r>
              <a:rPr lang="pl-PL" sz="5400" dirty="0" err="1"/>
              <a:t>is</a:t>
            </a:r>
            <a:r>
              <a:rPr lang="pl-PL" sz="5400" dirty="0"/>
              <a:t> </a:t>
            </a:r>
            <a:r>
              <a:rPr lang="pl-PL" sz="5400" dirty="0" err="1"/>
              <a:t>it</a:t>
            </a:r>
            <a:r>
              <a:rPr lang="pl-PL" sz="5400" dirty="0"/>
              <a:t>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C883E-D846-4672-A3E3-3A3F5A400A7B}"/>
              </a:ext>
            </a:extLst>
          </p:cNvPr>
          <p:cNvSpPr txBox="1"/>
          <p:nvPr/>
        </p:nvSpPr>
        <p:spPr>
          <a:xfrm>
            <a:off x="479376" y="306896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I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has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got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no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ears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b="0" i="0" dirty="0" err="1">
                <a:solidFill>
                  <a:srgbClr val="222222"/>
                </a:solidFill>
                <a:effectLst/>
                <a:latin typeface="+mj-lt"/>
              </a:rPr>
              <a:t>can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 hop</a:t>
            </a: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r>
              <a:rPr lang="en-US" sz="4800" dirty="0">
                <a:latin typeface="+mj-lt"/>
              </a:rPr>
              <a:t/>
            </a:r>
            <a:br>
              <a:rPr lang="en-US" sz="4800" dirty="0">
                <a:latin typeface="+mj-lt"/>
              </a:rPr>
            </a:br>
            <a:r>
              <a:rPr lang="en-US" sz="4800" b="0" i="0" dirty="0">
                <a:solidFill>
                  <a:srgbClr val="222222"/>
                </a:solidFill>
                <a:effectLst/>
                <a:latin typeface="+mj-lt"/>
              </a:rPr>
              <a:t>It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is</a:t>
            </a:r>
            <a:r>
              <a:rPr lang="pl-PL" sz="4800" dirty="0">
                <a:solidFill>
                  <a:srgbClr val="222222"/>
                </a:solidFill>
                <a:latin typeface="+mj-lt"/>
              </a:rPr>
              <a:t> small and </a:t>
            </a:r>
            <a:r>
              <a:rPr lang="pl-PL" sz="4800" dirty="0" err="1">
                <a:solidFill>
                  <a:srgbClr val="222222"/>
                </a:solidFill>
                <a:latin typeface="+mj-lt"/>
              </a:rPr>
              <a:t>yellow</a:t>
            </a:r>
            <a:r>
              <a:rPr lang="pl-PL" sz="4800" b="0" i="0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pl-PL" sz="4800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8AC432-956A-49E3-B39A-EB8E98FA37B8}"/>
              </a:ext>
            </a:extLst>
          </p:cNvPr>
          <p:cNvSpPr txBox="1"/>
          <p:nvPr/>
        </p:nvSpPr>
        <p:spPr>
          <a:xfrm>
            <a:off x="7851626" y="4403022"/>
            <a:ext cx="3469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/>
              <a:t>It’s</a:t>
            </a:r>
            <a:r>
              <a:rPr lang="pl-PL" sz="5400" dirty="0"/>
              <a:t> a </a:t>
            </a:r>
            <a:r>
              <a:rPr lang="pl-PL" sz="5400" dirty="0" err="1"/>
              <a:t>chick</a:t>
            </a:r>
            <a:r>
              <a:rPr lang="pl-PL" sz="5400" dirty="0"/>
              <a:t>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A49C4CD-1B8B-4E06-A82A-E150BE9B6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188" y="1660909"/>
            <a:ext cx="1480238" cy="266928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B7A23E4-25E4-4F5B-B0AC-F9D5A8E22A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37" y="1714500"/>
            <a:ext cx="21163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5C9177-86E3-F049-AC14-78851266AAD8}"/>
              </a:ext>
            </a:extLst>
          </p:cNvPr>
          <p:cNvSpPr txBox="1"/>
          <p:nvPr/>
        </p:nvSpPr>
        <p:spPr>
          <a:xfrm>
            <a:off x="4345360" y="2413337"/>
            <a:ext cx="2747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 err="1"/>
              <a:t>Ciphers</a:t>
            </a:r>
            <a:endParaRPr lang="pl-PL" sz="6000" dirty="0"/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FECD0506-739C-7141-9254-1B76A3BA290C}"/>
              </a:ext>
            </a:extLst>
          </p:cNvPr>
          <p:cNvSpPr/>
          <p:nvPr/>
        </p:nvSpPr>
        <p:spPr>
          <a:xfrm>
            <a:off x="273803" y="5229200"/>
            <a:ext cx="11644394" cy="1485948"/>
          </a:xfrm>
          <a:prstGeom prst="roundRect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Instructions</a:t>
            </a:r>
            <a:r>
              <a:rPr lang="pl-PL" dirty="0">
                <a:solidFill>
                  <a:schemeClr val="tx1"/>
                </a:solidFill>
              </a:rPr>
              <a:t>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Children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use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code</a:t>
            </a:r>
            <a:r>
              <a:rPr lang="pl-PL" dirty="0">
                <a:solidFill>
                  <a:schemeClr val="tx1"/>
                </a:solidFill>
              </a:rPr>
              <a:t> to </a:t>
            </a:r>
            <a:r>
              <a:rPr lang="pl-PL" dirty="0" err="1">
                <a:solidFill>
                  <a:schemeClr val="tx1"/>
                </a:solidFill>
              </a:rPr>
              <a:t>guess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words</a:t>
            </a:r>
            <a:r>
              <a:rPr lang="pl-PL" dirty="0">
                <a:solidFill>
                  <a:schemeClr val="tx1"/>
                </a:solidFill>
              </a:rPr>
              <a:t>. A </a:t>
            </a:r>
            <a:r>
              <a:rPr lang="pl-PL" dirty="0" err="1">
                <a:solidFill>
                  <a:schemeClr val="tx1"/>
                </a:solidFill>
              </a:rPr>
              <a:t>click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reveals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answer</a:t>
            </a:r>
            <a:r>
              <a:rPr lang="pl-PL" dirty="0">
                <a:solidFill>
                  <a:schemeClr val="tx1"/>
                </a:solidFill>
              </a:rPr>
              <a:t>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49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1359892" y="167248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C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2215192" y="167248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K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3070492" y="167248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H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3925792" y="167248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I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1359892" y="255831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2215192" y="255831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3070492" y="255831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3925792" y="255831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1828348" y="468563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C</a:t>
            </a:r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1502766" y="2643245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2305192" y="2653383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3160492" y="2653383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4015792" y="2653383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3583874" y="4690692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H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5339400" y="468563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I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FCD4379-5BFE-4482-8E8F-5E583FA3A355}"/>
              </a:ext>
            </a:extLst>
          </p:cNvPr>
          <p:cNvSpPr/>
          <p:nvPr/>
        </p:nvSpPr>
        <p:spPr>
          <a:xfrm>
            <a:off x="7094926" y="4690692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C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B0FC0903-327B-4D02-9B78-B18942C804E4}"/>
              </a:ext>
            </a:extLst>
          </p:cNvPr>
          <p:cNvSpPr/>
          <p:nvPr/>
        </p:nvSpPr>
        <p:spPr>
          <a:xfrm>
            <a:off x="8850452" y="468563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K</a:t>
            </a:r>
          </a:p>
        </p:txBody>
      </p:sp>
      <p:pic>
        <p:nvPicPr>
          <p:cNvPr id="63" name="Obraz 62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1509" y="1043003"/>
            <a:ext cx="1431968" cy="2582238"/>
          </a:xfrm>
          <a:prstGeom prst="rect">
            <a:avLst/>
          </a:prstGeom>
        </p:spPr>
      </p:pic>
      <p:sp>
        <p:nvSpPr>
          <p:cNvPr id="55" name="Trójkąt prostokątny 54">
            <a:extLst>
              <a:ext uri="{FF2B5EF4-FFF2-40B4-BE49-F238E27FC236}">
                <a16:creationId xmlns:a16="http://schemas.microsoft.com/office/drawing/2014/main" id="{7A9E40D0-ABDB-4128-80A8-4C7870294114}"/>
              </a:ext>
            </a:extLst>
          </p:cNvPr>
          <p:cNvSpPr/>
          <p:nvPr/>
        </p:nvSpPr>
        <p:spPr>
          <a:xfrm>
            <a:off x="2280186" y="5135635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Trójkąt prostokątny 61">
            <a:extLst>
              <a:ext uri="{FF2B5EF4-FFF2-40B4-BE49-F238E27FC236}">
                <a16:creationId xmlns:a16="http://schemas.microsoft.com/office/drawing/2014/main" id="{F2CABE38-1D9B-43DA-93A4-C03F29D8D5EC}"/>
              </a:ext>
            </a:extLst>
          </p:cNvPr>
          <p:cNvSpPr/>
          <p:nvPr/>
        </p:nvSpPr>
        <p:spPr>
          <a:xfrm>
            <a:off x="7552501" y="5135635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Owal 63">
            <a:extLst>
              <a:ext uri="{FF2B5EF4-FFF2-40B4-BE49-F238E27FC236}">
                <a16:creationId xmlns:a16="http://schemas.microsoft.com/office/drawing/2014/main" id="{306A2D52-21B4-466F-9052-B9EAA410A3C2}"/>
              </a:ext>
            </a:extLst>
          </p:cNvPr>
          <p:cNvSpPr/>
          <p:nvPr/>
        </p:nvSpPr>
        <p:spPr>
          <a:xfrm>
            <a:off x="9300452" y="5147084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9D09D120-3959-42ED-83BA-B4DA39851D2F}"/>
              </a:ext>
            </a:extLst>
          </p:cNvPr>
          <p:cNvSpPr/>
          <p:nvPr/>
        </p:nvSpPr>
        <p:spPr>
          <a:xfrm>
            <a:off x="4033874" y="5108984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Gwiazda: 5 punktów 65">
            <a:extLst>
              <a:ext uri="{FF2B5EF4-FFF2-40B4-BE49-F238E27FC236}">
                <a16:creationId xmlns:a16="http://schemas.microsoft.com/office/drawing/2014/main" id="{E4A3DE5E-0BDD-455C-86E9-BA9D15C0FEFE}"/>
              </a:ext>
            </a:extLst>
          </p:cNvPr>
          <p:cNvSpPr/>
          <p:nvPr/>
        </p:nvSpPr>
        <p:spPr>
          <a:xfrm>
            <a:off x="5789400" y="5147084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4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1190625" y="19161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2045925" y="19161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2901225" y="19161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3756525" y="19161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54F891D-AB8D-477C-B9CF-7B3FC8B1564A}"/>
              </a:ext>
            </a:extLst>
          </p:cNvPr>
          <p:cNvSpPr/>
          <p:nvPr/>
        </p:nvSpPr>
        <p:spPr>
          <a:xfrm>
            <a:off x="4611825" y="19161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I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1190625" y="28019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2045925" y="28019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2901225" y="28019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3756525" y="28019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FC15C60-9E20-4055-AF57-7F8326CE4887}"/>
              </a:ext>
            </a:extLst>
          </p:cNvPr>
          <p:cNvSpPr/>
          <p:nvPr/>
        </p:nvSpPr>
        <p:spPr>
          <a:xfrm>
            <a:off x="4611825" y="28019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1801350" y="468057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T</a:t>
            </a:r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1333499" y="2886869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2135925" y="2897007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2991225" y="289700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3846525" y="289700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erce 34">
            <a:extLst>
              <a:ext uri="{FF2B5EF4-FFF2-40B4-BE49-F238E27FC236}">
                <a16:creationId xmlns:a16="http://schemas.microsoft.com/office/drawing/2014/main" id="{5FD1CDE6-303C-429C-A6DD-8B290FDE661B}"/>
              </a:ext>
            </a:extLst>
          </p:cNvPr>
          <p:cNvSpPr/>
          <p:nvPr/>
        </p:nvSpPr>
        <p:spPr>
          <a:xfrm>
            <a:off x="4701825" y="2897007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3556876" y="468563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U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5312402" y="468057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L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FCD4379-5BFE-4482-8E8F-5E583FA3A355}"/>
              </a:ext>
            </a:extLst>
          </p:cNvPr>
          <p:cNvSpPr/>
          <p:nvPr/>
        </p:nvSpPr>
        <p:spPr>
          <a:xfrm>
            <a:off x="7067928" y="468563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I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B0FC0903-327B-4D02-9B78-B18942C804E4}"/>
              </a:ext>
            </a:extLst>
          </p:cNvPr>
          <p:cNvSpPr/>
          <p:nvPr/>
        </p:nvSpPr>
        <p:spPr>
          <a:xfrm>
            <a:off x="8823454" y="468057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P</a:t>
            </a:r>
          </a:p>
        </p:txBody>
      </p:sp>
      <p:pic>
        <p:nvPicPr>
          <p:cNvPr id="63" name="Obraz 62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7381" y="1266101"/>
            <a:ext cx="1291119" cy="2582238"/>
          </a:xfrm>
          <a:prstGeom prst="rect">
            <a:avLst/>
          </a:prstGeom>
        </p:spPr>
      </p:pic>
      <p:sp>
        <p:nvSpPr>
          <p:cNvPr id="55" name="Trójkąt prostokątny 54">
            <a:extLst>
              <a:ext uri="{FF2B5EF4-FFF2-40B4-BE49-F238E27FC236}">
                <a16:creationId xmlns:a16="http://schemas.microsoft.com/office/drawing/2014/main" id="{6B0D4EB4-87B8-40F0-9093-0A839F10BF05}"/>
              </a:ext>
            </a:extLst>
          </p:cNvPr>
          <p:cNvSpPr/>
          <p:nvPr/>
        </p:nvSpPr>
        <p:spPr>
          <a:xfrm>
            <a:off x="9273454" y="5130578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13A191B7-EEA5-46C2-9C60-576A8587243D}"/>
              </a:ext>
            </a:extLst>
          </p:cNvPr>
          <p:cNvSpPr/>
          <p:nvPr/>
        </p:nvSpPr>
        <p:spPr>
          <a:xfrm>
            <a:off x="4006876" y="5130578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5CBEF860-D5E9-44F2-A57C-1C43C07A26A7}"/>
              </a:ext>
            </a:extLst>
          </p:cNvPr>
          <p:cNvSpPr/>
          <p:nvPr/>
        </p:nvSpPr>
        <p:spPr>
          <a:xfrm>
            <a:off x="5750102" y="513885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Gwiazda: 5 punktów 64">
            <a:extLst>
              <a:ext uri="{FF2B5EF4-FFF2-40B4-BE49-F238E27FC236}">
                <a16:creationId xmlns:a16="http://schemas.microsoft.com/office/drawing/2014/main" id="{D945107E-2031-43B3-A4D1-FE7B58943FA0}"/>
              </a:ext>
            </a:extLst>
          </p:cNvPr>
          <p:cNvSpPr/>
          <p:nvPr/>
        </p:nvSpPr>
        <p:spPr>
          <a:xfrm>
            <a:off x="2233500" y="5079820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Serce 65">
            <a:extLst>
              <a:ext uri="{FF2B5EF4-FFF2-40B4-BE49-F238E27FC236}">
                <a16:creationId xmlns:a16="http://schemas.microsoft.com/office/drawing/2014/main" id="{ECB6F50C-EEE7-41E5-8C2F-73757ECBFC63}"/>
              </a:ext>
            </a:extLst>
          </p:cNvPr>
          <p:cNvSpPr/>
          <p:nvPr/>
        </p:nvSpPr>
        <p:spPr>
          <a:xfrm>
            <a:off x="7517928" y="5147136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7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12924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R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21477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30030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38583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I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54F891D-AB8D-477C-B9CF-7B3FC8B1564A}"/>
              </a:ext>
            </a:extLst>
          </p:cNvPr>
          <p:cNvSpPr/>
          <p:nvPr/>
        </p:nvSpPr>
        <p:spPr>
          <a:xfrm>
            <a:off x="47136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G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A428CD7-A55C-4CA6-B7A7-773CD278584E}"/>
              </a:ext>
            </a:extLst>
          </p:cNvPr>
          <p:cNvSpPr/>
          <p:nvPr/>
        </p:nvSpPr>
        <p:spPr>
          <a:xfrm>
            <a:off x="5568900" y="1903559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N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12924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21477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30030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38583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FC15C60-9E20-4055-AF57-7F8326CE4887}"/>
              </a:ext>
            </a:extLst>
          </p:cNvPr>
          <p:cNvSpPr/>
          <p:nvPr/>
        </p:nvSpPr>
        <p:spPr>
          <a:xfrm>
            <a:off x="47136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2F561-9650-46C2-B5D6-547840AEFD9C}"/>
              </a:ext>
            </a:extLst>
          </p:cNvPr>
          <p:cNvSpPr/>
          <p:nvPr/>
        </p:nvSpPr>
        <p:spPr>
          <a:xfrm>
            <a:off x="5568900" y="2789384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859350" y="4812437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S</a:t>
            </a:r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1435274" y="2874315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2237700" y="2884453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3093000" y="2884453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3948300" y="2884453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erce 34">
            <a:extLst>
              <a:ext uri="{FF2B5EF4-FFF2-40B4-BE49-F238E27FC236}">
                <a16:creationId xmlns:a16="http://schemas.microsoft.com/office/drawing/2014/main" id="{5FD1CDE6-303C-429C-A6DD-8B290FDE661B}"/>
              </a:ext>
            </a:extLst>
          </p:cNvPr>
          <p:cNvSpPr/>
          <p:nvPr/>
        </p:nvSpPr>
        <p:spPr>
          <a:xfrm>
            <a:off x="4803600" y="2884453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Uśmiechnięta buźka 35">
            <a:extLst>
              <a:ext uri="{FF2B5EF4-FFF2-40B4-BE49-F238E27FC236}">
                <a16:creationId xmlns:a16="http://schemas.microsoft.com/office/drawing/2014/main" id="{8C6DF564-E0EF-4794-A5CA-EAB8227E2433}"/>
              </a:ext>
            </a:extLst>
          </p:cNvPr>
          <p:cNvSpPr/>
          <p:nvPr/>
        </p:nvSpPr>
        <p:spPr>
          <a:xfrm>
            <a:off x="5658900" y="2884453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2614876" y="4817494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P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4370402" y="4812437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R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FCD4379-5BFE-4482-8E8F-5E583FA3A355}"/>
              </a:ext>
            </a:extLst>
          </p:cNvPr>
          <p:cNvSpPr/>
          <p:nvPr/>
        </p:nvSpPr>
        <p:spPr>
          <a:xfrm>
            <a:off x="6125928" y="4817494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I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B0FC0903-327B-4D02-9B78-B18942C804E4}"/>
              </a:ext>
            </a:extLst>
          </p:cNvPr>
          <p:cNvSpPr/>
          <p:nvPr/>
        </p:nvSpPr>
        <p:spPr>
          <a:xfrm>
            <a:off x="7881454" y="4812437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N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DC962B19-E03B-4652-93F1-16CE2E559339}"/>
              </a:ext>
            </a:extLst>
          </p:cNvPr>
          <p:cNvSpPr/>
          <p:nvPr/>
        </p:nvSpPr>
        <p:spPr>
          <a:xfrm>
            <a:off x="9636980" y="4817494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G</a:t>
            </a:r>
          </a:p>
        </p:txBody>
      </p:sp>
      <p:pic>
        <p:nvPicPr>
          <p:cNvPr id="63" name="Obraz 62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0942" y="600506"/>
            <a:ext cx="2424713" cy="3454903"/>
          </a:xfrm>
          <a:prstGeom prst="rect">
            <a:avLst/>
          </a:prstGeom>
        </p:spPr>
      </p:pic>
      <p:sp>
        <p:nvSpPr>
          <p:cNvPr id="55" name="Trójkąt prostokątny 54">
            <a:extLst>
              <a:ext uri="{FF2B5EF4-FFF2-40B4-BE49-F238E27FC236}">
                <a16:creationId xmlns:a16="http://schemas.microsoft.com/office/drawing/2014/main" id="{81E88FBE-4BD3-412C-B34D-A66A9945B97A}"/>
              </a:ext>
            </a:extLst>
          </p:cNvPr>
          <p:cNvSpPr/>
          <p:nvPr/>
        </p:nvSpPr>
        <p:spPr>
          <a:xfrm>
            <a:off x="4822502" y="5262437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7638A27E-C039-4BD7-B872-8A93B9F2E59F}"/>
              </a:ext>
            </a:extLst>
          </p:cNvPr>
          <p:cNvSpPr/>
          <p:nvPr/>
        </p:nvSpPr>
        <p:spPr>
          <a:xfrm>
            <a:off x="1309350" y="526243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Owal 63">
            <a:extLst>
              <a:ext uri="{FF2B5EF4-FFF2-40B4-BE49-F238E27FC236}">
                <a16:creationId xmlns:a16="http://schemas.microsoft.com/office/drawing/2014/main" id="{AB73EB8A-093A-4822-95D4-780EAF299FF6}"/>
              </a:ext>
            </a:extLst>
          </p:cNvPr>
          <p:cNvSpPr/>
          <p:nvPr/>
        </p:nvSpPr>
        <p:spPr>
          <a:xfrm>
            <a:off x="2998800" y="5262437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Gwiazda: 5 punktów 64">
            <a:extLst>
              <a:ext uri="{FF2B5EF4-FFF2-40B4-BE49-F238E27FC236}">
                <a16:creationId xmlns:a16="http://schemas.microsoft.com/office/drawing/2014/main" id="{44EE3E35-3055-4CAD-86DB-22F21B90DFB3}"/>
              </a:ext>
            </a:extLst>
          </p:cNvPr>
          <p:cNvSpPr/>
          <p:nvPr/>
        </p:nvSpPr>
        <p:spPr>
          <a:xfrm>
            <a:off x="6575928" y="526243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Uśmiechnięta buźka 65">
            <a:extLst>
              <a:ext uri="{FF2B5EF4-FFF2-40B4-BE49-F238E27FC236}">
                <a16:creationId xmlns:a16="http://schemas.microsoft.com/office/drawing/2014/main" id="{C2AC2DED-0D8C-4072-A7F9-5A25F06FF961}"/>
              </a:ext>
            </a:extLst>
          </p:cNvPr>
          <p:cNvSpPr/>
          <p:nvPr/>
        </p:nvSpPr>
        <p:spPr>
          <a:xfrm>
            <a:off x="8331454" y="5262437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Serce 66">
            <a:extLst>
              <a:ext uri="{FF2B5EF4-FFF2-40B4-BE49-F238E27FC236}">
                <a16:creationId xmlns:a16="http://schemas.microsoft.com/office/drawing/2014/main" id="{54EAB2A7-A1E4-440D-888E-7D18DF4682BA}"/>
              </a:ext>
            </a:extLst>
          </p:cNvPr>
          <p:cNvSpPr/>
          <p:nvPr/>
        </p:nvSpPr>
        <p:spPr>
          <a:xfrm>
            <a:off x="10086980" y="5262437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4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2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8963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17516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F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26069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34622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54F891D-AB8D-477C-B9CF-7B3FC8B1564A}"/>
              </a:ext>
            </a:extLst>
          </p:cNvPr>
          <p:cNvSpPr/>
          <p:nvPr/>
        </p:nvSpPr>
        <p:spPr>
          <a:xfrm>
            <a:off x="43175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A428CD7-A55C-4CA6-B7A7-773CD278584E}"/>
              </a:ext>
            </a:extLst>
          </p:cNvPr>
          <p:cNvSpPr/>
          <p:nvPr/>
        </p:nvSpPr>
        <p:spPr>
          <a:xfrm>
            <a:off x="5172820" y="195421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D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8963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17516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26069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34622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FC15C60-9E20-4055-AF57-7F8326CE4887}"/>
              </a:ext>
            </a:extLst>
          </p:cNvPr>
          <p:cNvSpPr/>
          <p:nvPr/>
        </p:nvSpPr>
        <p:spPr>
          <a:xfrm>
            <a:off x="43175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2F561-9650-46C2-B5D6-547840AEFD9C}"/>
              </a:ext>
            </a:extLst>
          </p:cNvPr>
          <p:cNvSpPr/>
          <p:nvPr/>
        </p:nvSpPr>
        <p:spPr>
          <a:xfrm>
            <a:off x="5172820" y="284003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609820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D</a:t>
            </a:r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1039194" y="2924969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1841620" y="2935107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2696920" y="293510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3552220" y="293510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erce 34">
            <a:extLst>
              <a:ext uri="{FF2B5EF4-FFF2-40B4-BE49-F238E27FC236}">
                <a16:creationId xmlns:a16="http://schemas.microsoft.com/office/drawing/2014/main" id="{5FD1CDE6-303C-429C-A6DD-8B290FDE661B}"/>
              </a:ext>
            </a:extLst>
          </p:cNvPr>
          <p:cNvSpPr/>
          <p:nvPr/>
        </p:nvSpPr>
        <p:spPr>
          <a:xfrm>
            <a:off x="4407520" y="2935107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Uśmiechnięta buźka 35">
            <a:extLst>
              <a:ext uri="{FF2B5EF4-FFF2-40B4-BE49-F238E27FC236}">
                <a16:creationId xmlns:a16="http://schemas.microsoft.com/office/drawing/2014/main" id="{8C6DF564-E0EF-4794-A5CA-EAB8227E2433}"/>
              </a:ext>
            </a:extLst>
          </p:cNvPr>
          <p:cNvSpPr/>
          <p:nvPr/>
        </p:nvSpPr>
        <p:spPr>
          <a:xfrm>
            <a:off x="5262820" y="2935107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2004746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A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3405522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F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FCD4379-5BFE-4482-8E8F-5E583FA3A355}"/>
              </a:ext>
            </a:extLst>
          </p:cNvPr>
          <p:cNvSpPr/>
          <p:nvPr/>
        </p:nvSpPr>
        <p:spPr>
          <a:xfrm>
            <a:off x="4799400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F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B0FC0903-327B-4D02-9B78-B18942C804E4}"/>
              </a:ext>
            </a:extLst>
          </p:cNvPr>
          <p:cNvSpPr/>
          <p:nvPr/>
        </p:nvSpPr>
        <p:spPr>
          <a:xfrm>
            <a:off x="6193278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O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DC962B19-E03B-4652-93F1-16CE2E559339}"/>
              </a:ext>
            </a:extLst>
          </p:cNvPr>
          <p:cNvSpPr/>
          <p:nvPr/>
        </p:nvSpPr>
        <p:spPr>
          <a:xfrm>
            <a:off x="7587156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D</a:t>
            </a:r>
          </a:p>
        </p:txBody>
      </p:sp>
      <p:pic>
        <p:nvPicPr>
          <p:cNvPr id="63" name="Obraz 62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5104" y="1328007"/>
            <a:ext cx="1323396" cy="2582238"/>
          </a:xfrm>
          <a:prstGeom prst="rect">
            <a:avLst/>
          </a:prstGeom>
        </p:spPr>
      </p:pic>
      <p:sp>
        <p:nvSpPr>
          <p:cNvPr id="55" name="Prostokąt 54">
            <a:extLst>
              <a:ext uri="{FF2B5EF4-FFF2-40B4-BE49-F238E27FC236}">
                <a16:creationId xmlns:a16="http://schemas.microsoft.com/office/drawing/2014/main" id="{55D116F9-0423-4E9C-851E-FE68E6F9C4B2}"/>
              </a:ext>
            </a:extLst>
          </p:cNvPr>
          <p:cNvSpPr/>
          <p:nvPr/>
        </p:nvSpPr>
        <p:spPr>
          <a:xfrm>
            <a:off x="8981034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I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5E005777-0C88-4AF3-B223-621F47AE2E2A}"/>
              </a:ext>
            </a:extLst>
          </p:cNvPr>
          <p:cNvSpPr/>
          <p:nvPr/>
        </p:nvSpPr>
        <p:spPr>
          <a:xfrm>
            <a:off x="10374912" y="5166813"/>
            <a:ext cx="1080000" cy="108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L</a:t>
            </a:r>
          </a:p>
        </p:txBody>
      </p:sp>
      <p:sp>
        <p:nvSpPr>
          <p:cNvPr id="64" name="Trójkąt prostokątny 63">
            <a:extLst>
              <a:ext uri="{FF2B5EF4-FFF2-40B4-BE49-F238E27FC236}">
                <a16:creationId xmlns:a16="http://schemas.microsoft.com/office/drawing/2014/main" id="{667C44E0-8FB6-4134-A6EE-2FE75DA6F264}"/>
              </a:ext>
            </a:extLst>
          </p:cNvPr>
          <p:cNvSpPr/>
          <p:nvPr/>
        </p:nvSpPr>
        <p:spPr>
          <a:xfrm>
            <a:off x="9251034" y="5436813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Owal 64">
            <a:extLst>
              <a:ext uri="{FF2B5EF4-FFF2-40B4-BE49-F238E27FC236}">
                <a16:creationId xmlns:a16="http://schemas.microsoft.com/office/drawing/2014/main" id="{29097352-511D-4800-A2B9-7E6CC67A3BA5}"/>
              </a:ext>
            </a:extLst>
          </p:cNvPr>
          <p:cNvSpPr/>
          <p:nvPr/>
        </p:nvSpPr>
        <p:spPr>
          <a:xfrm>
            <a:off x="3675522" y="5436813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Owal 65">
            <a:extLst>
              <a:ext uri="{FF2B5EF4-FFF2-40B4-BE49-F238E27FC236}">
                <a16:creationId xmlns:a16="http://schemas.microsoft.com/office/drawing/2014/main" id="{01938764-9D51-467C-8204-A3734A7CE40A}"/>
              </a:ext>
            </a:extLst>
          </p:cNvPr>
          <p:cNvSpPr/>
          <p:nvPr/>
        </p:nvSpPr>
        <p:spPr>
          <a:xfrm>
            <a:off x="5069400" y="5436813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Gwiazda: 5 punktów 66">
            <a:extLst>
              <a:ext uri="{FF2B5EF4-FFF2-40B4-BE49-F238E27FC236}">
                <a16:creationId xmlns:a16="http://schemas.microsoft.com/office/drawing/2014/main" id="{B1F1ED3B-C184-4CC0-AD54-F54DE0F00B1E}"/>
              </a:ext>
            </a:extLst>
          </p:cNvPr>
          <p:cNvSpPr/>
          <p:nvPr/>
        </p:nvSpPr>
        <p:spPr>
          <a:xfrm>
            <a:off x="10644912" y="5436813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8" name="Serce 67">
            <a:extLst>
              <a:ext uri="{FF2B5EF4-FFF2-40B4-BE49-F238E27FC236}">
                <a16:creationId xmlns:a16="http://schemas.microsoft.com/office/drawing/2014/main" id="{C77D7175-924E-4079-8F6C-F890D69B4026}"/>
              </a:ext>
            </a:extLst>
          </p:cNvPr>
          <p:cNvSpPr/>
          <p:nvPr/>
        </p:nvSpPr>
        <p:spPr>
          <a:xfrm>
            <a:off x="2274746" y="5436813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Uśmiechnięta buźka 68">
            <a:extLst>
              <a:ext uri="{FF2B5EF4-FFF2-40B4-BE49-F238E27FC236}">
                <a16:creationId xmlns:a16="http://schemas.microsoft.com/office/drawing/2014/main" id="{D45F099F-8CD6-4FE9-A83B-D87C4D700BAA}"/>
              </a:ext>
            </a:extLst>
          </p:cNvPr>
          <p:cNvSpPr/>
          <p:nvPr/>
        </p:nvSpPr>
        <p:spPr>
          <a:xfrm>
            <a:off x="877425" y="5436813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Prostokąt 69">
            <a:extLst>
              <a:ext uri="{FF2B5EF4-FFF2-40B4-BE49-F238E27FC236}">
                <a16:creationId xmlns:a16="http://schemas.microsoft.com/office/drawing/2014/main" id="{C157DFE6-E7EF-4971-890E-8ADFC9CE530A}"/>
              </a:ext>
            </a:extLst>
          </p:cNvPr>
          <p:cNvSpPr/>
          <p:nvPr/>
        </p:nvSpPr>
        <p:spPr>
          <a:xfrm>
            <a:off x="6463278" y="5433645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1" name="Uśmiechnięta buźka 70">
            <a:extLst>
              <a:ext uri="{FF2B5EF4-FFF2-40B4-BE49-F238E27FC236}">
                <a16:creationId xmlns:a16="http://schemas.microsoft.com/office/drawing/2014/main" id="{828DD0EB-16C3-4801-BF90-682BAA1B84A6}"/>
              </a:ext>
            </a:extLst>
          </p:cNvPr>
          <p:cNvSpPr/>
          <p:nvPr/>
        </p:nvSpPr>
        <p:spPr>
          <a:xfrm>
            <a:off x="7857156" y="5433645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57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hick">
            <a:extLst>
              <a:ext uri="{FF2B5EF4-FFF2-40B4-BE49-F238E27FC236}">
                <a16:creationId xmlns:a16="http://schemas.microsoft.com/office/drawing/2014/main" id="{5D2E24C0-59A6-4806-ABDB-0387911E3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88" y="1714500"/>
            <a:ext cx="19020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3429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N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11982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20535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29088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54F891D-AB8D-477C-B9CF-7B3FC8B1564A}"/>
              </a:ext>
            </a:extLst>
          </p:cNvPr>
          <p:cNvSpPr/>
          <p:nvPr/>
        </p:nvSpPr>
        <p:spPr>
          <a:xfrm>
            <a:off x="37641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A428CD7-A55C-4CA6-B7A7-773CD278584E}"/>
              </a:ext>
            </a:extLst>
          </p:cNvPr>
          <p:cNvSpPr/>
          <p:nvPr/>
        </p:nvSpPr>
        <p:spPr>
          <a:xfrm>
            <a:off x="46194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H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3429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11982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20535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29088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FC15C60-9E20-4055-AF57-7F8326CE4887}"/>
              </a:ext>
            </a:extLst>
          </p:cNvPr>
          <p:cNvSpPr/>
          <p:nvPr/>
        </p:nvSpPr>
        <p:spPr>
          <a:xfrm>
            <a:off x="37641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2F561-9650-46C2-B5D6-547840AEFD9C}"/>
              </a:ext>
            </a:extLst>
          </p:cNvPr>
          <p:cNvSpPr/>
          <p:nvPr/>
        </p:nvSpPr>
        <p:spPr>
          <a:xfrm>
            <a:off x="46194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3307874" y="361046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E</a:t>
            </a:r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485774" y="2296319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1288200" y="2306457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2143500" y="230645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2998800" y="230645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erce 34">
            <a:extLst>
              <a:ext uri="{FF2B5EF4-FFF2-40B4-BE49-F238E27FC236}">
                <a16:creationId xmlns:a16="http://schemas.microsoft.com/office/drawing/2014/main" id="{5FD1CDE6-303C-429C-A6DD-8B290FDE661B}"/>
              </a:ext>
            </a:extLst>
          </p:cNvPr>
          <p:cNvSpPr/>
          <p:nvPr/>
        </p:nvSpPr>
        <p:spPr>
          <a:xfrm>
            <a:off x="3854100" y="2306457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Uśmiechnięta buźka 35">
            <a:extLst>
              <a:ext uri="{FF2B5EF4-FFF2-40B4-BE49-F238E27FC236}">
                <a16:creationId xmlns:a16="http://schemas.microsoft.com/office/drawing/2014/main" id="{8C6DF564-E0EF-4794-A5CA-EAB8227E2433}"/>
              </a:ext>
            </a:extLst>
          </p:cNvPr>
          <p:cNvSpPr/>
          <p:nvPr/>
        </p:nvSpPr>
        <p:spPr>
          <a:xfrm>
            <a:off x="4709400" y="2306457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5063400" y="3615522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G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6818926" y="361046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G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E559B79E-9BAE-4836-A204-B00673896D29}"/>
              </a:ext>
            </a:extLst>
          </p:cNvPr>
          <p:cNvSpPr/>
          <p:nvPr/>
        </p:nvSpPr>
        <p:spPr>
          <a:xfrm>
            <a:off x="2450624" y="525253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H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0D7585A9-92C5-4229-A3AC-1B0A2AC82464}"/>
              </a:ext>
            </a:extLst>
          </p:cNvPr>
          <p:cNvSpPr/>
          <p:nvPr/>
        </p:nvSpPr>
        <p:spPr>
          <a:xfrm>
            <a:off x="4206150" y="525759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U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468C0A2-BBEC-46EC-B07F-68E7017A765A}"/>
              </a:ext>
            </a:extLst>
          </p:cNvPr>
          <p:cNvSpPr/>
          <p:nvPr/>
        </p:nvSpPr>
        <p:spPr>
          <a:xfrm>
            <a:off x="5961676" y="525253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N</a:t>
            </a: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7A7524C9-A92E-4BCB-8F70-864C800FD449}"/>
              </a:ext>
            </a:extLst>
          </p:cNvPr>
          <p:cNvSpPr/>
          <p:nvPr/>
        </p:nvSpPr>
        <p:spPr>
          <a:xfrm>
            <a:off x="7717202" y="525759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T</a:t>
            </a:r>
          </a:p>
        </p:txBody>
      </p:sp>
      <p:pic>
        <p:nvPicPr>
          <p:cNvPr id="63" name="Obraz 62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202" y="951443"/>
            <a:ext cx="3279795" cy="2555457"/>
          </a:xfrm>
          <a:prstGeom prst="rect">
            <a:avLst/>
          </a:prstGeom>
        </p:spPr>
      </p:pic>
      <p:sp>
        <p:nvSpPr>
          <p:cNvPr id="55" name="Trójkąt prostokątny 54">
            <a:extLst>
              <a:ext uri="{FF2B5EF4-FFF2-40B4-BE49-F238E27FC236}">
                <a16:creationId xmlns:a16="http://schemas.microsoft.com/office/drawing/2014/main" id="{D1412A7A-A1D3-4778-9B4C-DF49C2E3EC8F}"/>
              </a:ext>
            </a:extLst>
          </p:cNvPr>
          <p:cNvSpPr/>
          <p:nvPr/>
        </p:nvSpPr>
        <p:spPr>
          <a:xfrm>
            <a:off x="6411676" y="5702538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4DD4769E-82DB-4BA3-99DE-5B85C01FB430}"/>
              </a:ext>
            </a:extLst>
          </p:cNvPr>
          <p:cNvSpPr/>
          <p:nvPr/>
        </p:nvSpPr>
        <p:spPr>
          <a:xfrm>
            <a:off x="8167202" y="5728982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EEAD6616-A301-41E7-AEAA-BB37B6361E18}"/>
              </a:ext>
            </a:extLst>
          </p:cNvPr>
          <p:cNvSpPr/>
          <p:nvPr/>
        </p:nvSpPr>
        <p:spPr>
          <a:xfrm>
            <a:off x="4628325" y="5728982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6" name="Gwiazda: 5 punktów 65">
            <a:extLst>
              <a:ext uri="{FF2B5EF4-FFF2-40B4-BE49-F238E27FC236}">
                <a16:creationId xmlns:a16="http://schemas.microsoft.com/office/drawing/2014/main" id="{B61558B0-1C4F-4A2F-BB7F-C3764DDCD78D}"/>
              </a:ext>
            </a:extLst>
          </p:cNvPr>
          <p:cNvSpPr/>
          <p:nvPr/>
        </p:nvSpPr>
        <p:spPr>
          <a:xfrm>
            <a:off x="5516775" y="4060465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Gwiazda: 5 punktów 66">
            <a:extLst>
              <a:ext uri="{FF2B5EF4-FFF2-40B4-BE49-F238E27FC236}">
                <a16:creationId xmlns:a16="http://schemas.microsoft.com/office/drawing/2014/main" id="{448BC717-06D3-4412-8315-7FD92DD184CF}"/>
              </a:ext>
            </a:extLst>
          </p:cNvPr>
          <p:cNvSpPr/>
          <p:nvPr/>
        </p:nvSpPr>
        <p:spPr>
          <a:xfrm>
            <a:off x="7268926" y="4060465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Serce 68">
            <a:extLst>
              <a:ext uri="{FF2B5EF4-FFF2-40B4-BE49-F238E27FC236}">
                <a16:creationId xmlns:a16="http://schemas.microsoft.com/office/drawing/2014/main" id="{90961EF5-0E98-4F2C-B360-8417219E316D}"/>
              </a:ext>
            </a:extLst>
          </p:cNvPr>
          <p:cNvSpPr/>
          <p:nvPr/>
        </p:nvSpPr>
        <p:spPr>
          <a:xfrm>
            <a:off x="3757874" y="4060465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Uśmiechnięta buźka 69">
            <a:extLst>
              <a:ext uri="{FF2B5EF4-FFF2-40B4-BE49-F238E27FC236}">
                <a16:creationId xmlns:a16="http://schemas.microsoft.com/office/drawing/2014/main" id="{85A3346C-0CDA-4468-B907-0061B0D1EB48}"/>
              </a:ext>
            </a:extLst>
          </p:cNvPr>
          <p:cNvSpPr/>
          <p:nvPr/>
        </p:nvSpPr>
        <p:spPr>
          <a:xfrm>
            <a:off x="2908800" y="5702538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7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2" grpId="0" animBg="1"/>
      <p:bldP spid="64" grpId="0" animBg="1"/>
      <p:bldP spid="66" grpId="0" animBg="1"/>
      <p:bldP spid="67" grpId="0" animBg="1"/>
      <p:bldP spid="69" grpId="0" animBg="1"/>
      <p:bldP spid="7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7ED95-7507-46B8-A0B6-26F71307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dirty="0" err="1"/>
              <a:t>Use</a:t>
            </a:r>
            <a:r>
              <a:rPr lang="pl-PL" dirty="0"/>
              <a:t> the </a:t>
            </a:r>
            <a:r>
              <a:rPr lang="pl-PL" dirty="0" err="1"/>
              <a:t>code</a:t>
            </a:r>
            <a:r>
              <a:rPr lang="pl-PL" dirty="0"/>
              <a:t> to </a:t>
            </a:r>
            <a:r>
              <a:rPr lang="pl-PL" dirty="0" err="1"/>
              <a:t>guess</a:t>
            </a:r>
            <a:r>
              <a:rPr lang="pl-PL" dirty="0"/>
              <a:t> the </a:t>
            </a:r>
            <a:r>
              <a:rPr lang="pl-PL" dirty="0" err="1"/>
              <a:t>words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16E7AAA-9594-4592-A836-63852FD3B565}"/>
              </a:ext>
            </a:extLst>
          </p:cNvPr>
          <p:cNvSpPr/>
          <p:nvPr/>
        </p:nvSpPr>
        <p:spPr>
          <a:xfrm>
            <a:off x="3429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D6892CD-3B6A-4BD6-A5DF-C6A612CF69A3}"/>
              </a:ext>
            </a:extLst>
          </p:cNvPr>
          <p:cNvSpPr/>
          <p:nvPr/>
        </p:nvSpPr>
        <p:spPr>
          <a:xfrm>
            <a:off x="11982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K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DEF3BC5-938A-4AA6-9FA9-FEA4BCEAC0EC}"/>
              </a:ext>
            </a:extLst>
          </p:cNvPr>
          <p:cNvSpPr/>
          <p:nvPr/>
        </p:nvSpPr>
        <p:spPr>
          <a:xfrm>
            <a:off x="20535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S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32054EE-E62C-4CE8-A9A6-5569BBBA0853}"/>
              </a:ext>
            </a:extLst>
          </p:cNvPr>
          <p:cNvSpPr/>
          <p:nvPr/>
        </p:nvSpPr>
        <p:spPr>
          <a:xfrm>
            <a:off x="29088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B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54F891D-AB8D-477C-B9CF-7B3FC8B1564A}"/>
              </a:ext>
            </a:extLst>
          </p:cNvPr>
          <p:cNvSpPr/>
          <p:nvPr/>
        </p:nvSpPr>
        <p:spPr>
          <a:xfrm>
            <a:off x="37641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A428CD7-A55C-4CA6-B7A7-773CD278584E}"/>
              </a:ext>
            </a:extLst>
          </p:cNvPr>
          <p:cNvSpPr/>
          <p:nvPr/>
        </p:nvSpPr>
        <p:spPr>
          <a:xfrm>
            <a:off x="46194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R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872819-7406-454E-A842-918B8A9D3CF4}"/>
              </a:ext>
            </a:extLst>
          </p:cNvPr>
          <p:cNvSpPr/>
          <p:nvPr/>
        </p:nvSpPr>
        <p:spPr>
          <a:xfrm>
            <a:off x="3429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47D66ED-A863-459B-A28B-F0FD555B2D4A}"/>
              </a:ext>
            </a:extLst>
          </p:cNvPr>
          <p:cNvSpPr/>
          <p:nvPr/>
        </p:nvSpPr>
        <p:spPr>
          <a:xfrm>
            <a:off x="11982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BB72BCB-B5E8-41E3-8F8C-8A80C5EA6B60}"/>
              </a:ext>
            </a:extLst>
          </p:cNvPr>
          <p:cNvSpPr/>
          <p:nvPr/>
        </p:nvSpPr>
        <p:spPr>
          <a:xfrm>
            <a:off x="20535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F440B04-4754-47AC-B01E-256668D8742A}"/>
              </a:ext>
            </a:extLst>
          </p:cNvPr>
          <p:cNvSpPr/>
          <p:nvPr/>
        </p:nvSpPr>
        <p:spPr>
          <a:xfrm>
            <a:off x="29088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FC15C60-9E20-4055-AF57-7F8326CE4887}"/>
              </a:ext>
            </a:extLst>
          </p:cNvPr>
          <p:cNvSpPr/>
          <p:nvPr/>
        </p:nvSpPr>
        <p:spPr>
          <a:xfrm>
            <a:off x="37641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2F561-9650-46C2-B5D6-547840AEFD9C}"/>
              </a:ext>
            </a:extLst>
          </p:cNvPr>
          <p:cNvSpPr/>
          <p:nvPr/>
        </p:nvSpPr>
        <p:spPr>
          <a:xfrm>
            <a:off x="46194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1664DC5-1327-4B18-8001-FE82C4AE7111}"/>
              </a:ext>
            </a:extLst>
          </p:cNvPr>
          <p:cNvSpPr/>
          <p:nvPr/>
        </p:nvSpPr>
        <p:spPr>
          <a:xfrm>
            <a:off x="793274" y="355708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E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16C5FF6F-0B76-4DB4-8580-DC38DB7FA36D}"/>
              </a:ext>
            </a:extLst>
          </p:cNvPr>
          <p:cNvSpPr/>
          <p:nvPr/>
        </p:nvSpPr>
        <p:spPr>
          <a:xfrm>
            <a:off x="5474700" y="1325563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T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03EB1069-175A-4BE7-8FD1-C5B0CBC6CA8C}"/>
              </a:ext>
            </a:extLst>
          </p:cNvPr>
          <p:cNvSpPr/>
          <p:nvPr/>
        </p:nvSpPr>
        <p:spPr>
          <a:xfrm>
            <a:off x="5474700" y="2211388"/>
            <a:ext cx="720000" cy="72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Trójkąt prostokątny 30">
            <a:extLst>
              <a:ext uri="{FF2B5EF4-FFF2-40B4-BE49-F238E27FC236}">
                <a16:creationId xmlns:a16="http://schemas.microsoft.com/office/drawing/2014/main" id="{A9B2C13D-9742-4E4D-975A-F4FFFB50A07C}"/>
              </a:ext>
            </a:extLst>
          </p:cNvPr>
          <p:cNvSpPr/>
          <p:nvPr/>
        </p:nvSpPr>
        <p:spPr>
          <a:xfrm>
            <a:off x="485774" y="2296319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A6B76698-BC98-47CB-B477-CDD9ED9BB0AC}"/>
              </a:ext>
            </a:extLst>
          </p:cNvPr>
          <p:cNvSpPr/>
          <p:nvPr/>
        </p:nvSpPr>
        <p:spPr>
          <a:xfrm>
            <a:off x="1288200" y="2306457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BE947AA-CAC7-42D9-BC4D-87B93F9C52F6}"/>
              </a:ext>
            </a:extLst>
          </p:cNvPr>
          <p:cNvSpPr/>
          <p:nvPr/>
        </p:nvSpPr>
        <p:spPr>
          <a:xfrm>
            <a:off x="2143500" y="230645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211CFD0D-6664-47AB-BED2-303B03E05A30}"/>
              </a:ext>
            </a:extLst>
          </p:cNvPr>
          <p:cNvSpPr/>
          <p:nvPr/>
        </p:nvSpPr>
        <p:spPr>
          <a:xfrm>
            <a:off x="2998800" y="230645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erce 34">
            <a:extLst>
              <a:ext uri="{FF2B5EF4-FFF2-40B4-BE49-F238E27FC236}">
                <a16:creationId xmlns:a16="http://schemas.microsoft.com/office/drawing/2014/main" id="{5FD1CDE6-303C-429C-A6DD-8B290FDE661B}"/>
              </a:ext>
            </a:extLst>
          </p:cNvPr>
          <p:cNvSpPr/>
          <p:nvPr/>
        </p:nvSpPr>
        <p:spPr>
          <a:xfrm>
            <a:off x="3854100" y="2306457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Uśmiechnięta buźka 35">
            <a:extLst>
              <a:ext uri="{FF2B5EF4-FFF2-40B4-BE49-F238E27FC236}">
                <a16:creationId xmlns:a16="http://schemas.microsoft.com/office/drawing/2014/main" id="{8C6DF564-E0EF-4794-A5CA-EAB8227E2433}"/>
              </a:ext>
            </a:extLst>
          </p:cNvPr>
          <p:cNvSpPr/>
          <p:nvPr/>
        </p:nvSpPr>
        <p:spPr>
          <a:xfrm>
            <a:off x="4709400" y="2306457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łoneczko 36">
            <a:extLst>
              <a:ext uri="{FF2B5EF4-FFF2-40B4-BE49-F238E27FC236}">
                <a16:creationId xmlns:a16="http://schemas.microsoft.com/office/drawing/2014/main" id="{B05A3D36-A3B2-45CE-AD13-A44D5109D162}"/>
              </a:ext>
            </a:extLst>
          </p:cNvPr>
          <p:cNvSpPr/>
          <p:nvPr/>
        </p:nvSpPr>
        <p:spPr>
          <a:xfrm>
            <a:off x="5564700" y="2291501"/>
            <a:ext cx="540000" cy="540000"/>
          </a:xfrm>
          <a:prstGeom prst="su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3C4182B-05DB-4CDF-869F-B00C6C901DB0}"/>
              </a:ext>
            </a:extLst>
          </p:cNvPr>
          <p:cNvSpPr/>
          <p:nvPr/>
        </p:nvSpPr>
        <p:spPr>
          <a:xfrm>
            <a:off x="2548800" y="356214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A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BFAC0053-EDB6-4C67-BB37-E035DF976F0C}"/>
              </a:ext>
            </a:extLst>
          </p:cNvPr>
          <p:cNvSpPr/>
          <p:nvPr/>
        </p:nvSpPr>
        <p:spPr>
          <a:xfrm>
            <a:off x="4304326" y="355708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S</a:t>
            </a: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CFCD4379-5BFE-4482-8E8F-5E583FA3A355}"/>
              </a:ext>
            </a:extLst>
          </p:cNvPr>
          <p:cNvSpPr/>
          <p:nvPr/>
        </p:nvSpPr>
        <p:spPr>
          <a:xfrm>
            <a:off x="6059852" y="356214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T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B0FC0903-327B-4D02-9B78-B18942C804E4}"/>
              </a:ext>
            </a:extLst>
          </p:cNvPr>
          <p:cNvSpPr/>
          <p:nvPr/>
        </p:nvSpPr>
        <p:spPr>
          <a:xfrm>
            <a:off x="7815378" y="355708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E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DC962B19-E03B-4652-93F1-16CE2E559339}"/>
              </a:ext>
            </a:extLst>
          </p:cNvPr>
          <p:cNvSpPr/>
          <p:nvPr/>
        </p:nvSpPr>
        <p:spPr>
          <a:xfrm>
            <a:off x="9570904" y="356214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R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E559B79E-9BAE-4836-A204-B00673896D29}"/>
              </a:ext>
            </a:extLst>
          </p:cNvPr>
          <p:cNvSpPr/>
          <p:nvPr/>
        </p:nvSpPr>
        <p:spPr>
          <a:xfrm>
            <a:off x="793274" y="525253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B</a:t>
            </a: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0D7585A9-92C5-4229-A3AC-1B0A2AC82464}"/>
              </a:ext>
            </a:extLst>
          </p:cNvPr>
          <p:cNvSpPr/>
          <p:nvPr/>
        </p:nvSpPr>
        <p:spPr>
          <a:xfrm>
            <a:off x="2548800" y="525759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A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468C0A2-BBEC-46EC-B07F-68E7017A765A}"/>
              </a:ext>
            </a:extLst>
          </p:cNvPr>
          <p:cNvSpPr/>
          <p:nvPr/>
        </p:nvSpPr>
        <p:spPr>
          <a:xfrm>
            <a:off x="4304326" y="525253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S</a:t>
            </a: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7A7524C9-A92E-4BCB-8F70-864C800FD449}"/>
              </a:ext>
            </a:extLst>
          </p:cNvPr>
          <p:cNvSpPr/>
          <p:nvPr/>
        </p:nvSpPr>
        <p:spPr>
          <a:xfrm>
            <a:off x="6059852" y="525759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K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54DB915-8255-43BB-BCD4-24D0A73FC409}"/>
              </a:ext>
            </a:extLst>
          </p:cNvPr>
          <p:cNvSpPr/>
          <p:nvPr/>
        </p:nvSpPr>
        <p:spPr>
          <a:xfrm>
            <a:off x="7815378" y="5252538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E</a:t>
            </a: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7B183D45-C46E-48DB-8838-BCA583BD6EE1}"/>
              </a:ext>
            </a:extLst>
          </p:cNvPr>
          <p:cNvSpPr/>
          <p:nvPr/>
        </p:nvSpPr>
        <p:spPr>
          <a:xfrm>
            <a:off x="9570904" y="5257595"/>
            <a:ext cx="1440000" cy="1440000"/>
          </a:xfrm>
          <a:prstGeom prst="rect">
            <a:avLst/>
          </a:prstGeom>
          <a:solidFill>
            <a:srgbClr val="D08C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/>
              <a:t>T</a:t>
            </a:r>
          </a:p>
        </p:txBody>
      </p:sp>
      <p:sp>
        <p:nvSpPr>
          <p:cNvPr id="49" name="Serce 48">
            <a:extLst>
              <a:ext uri="{FF2B5EF4-FFF2-40B4-BE49-F238E27FC236}">
                <a16:creationId xmlns:a16="http://schemas.microsoft.com/office/drawing/2014/main" id="{B5893262-A7A6-4D09-A01A-F646B5C24524}"/>
              </a:ext>
            </a:extLst>
          </p:cNvPr>
          <p:cNvSpPr/>
          <p:nvPr/>
        </p:nvSpPr>
        <p:spPr>
          <a:xfrm>
            <a:off x="1243274" y="4020513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Serce 49">
            <a:extLst>
              <a:ext uri="{FF2B5EF4-FFF2-40B4-BE49-F238E27FC236}">
                <a16:creationId xmlns:a16="http://schemas.microsoft.com/office/drawing/2014/main" id="{C1097F99-5232-465F-B411-1B0A7E768227}"/>
              </a:ext>
            </a:extLst>
          </p:cNvPr>
          <p:cNvSpPr/>
          <p:nvPr/>
        </p:nvSpPr>
        <p:spPr>
          <a:xfrm>
            <a:off x="8265378" y="3939619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erce 50">
            <a:extLst>
              <a:ext uri="{FF2B5EF4-FFF2-40B4-BE49-F238E27FC236}">
                <a16:creationId xmlns:a16="http://schemas.microsoft.com/office/drawing/2014/main" id="{F0BED4A7-58FB-4BA6-AF99-4DF3B95A879F}"/>
              </a:ext>
            </a:extLst>
          </p:cNvPr>
          <p:cNvSpPr/>
          <p:nvPr/>
        </p:nvSpPr>
        <p:spPr>
          <a:xfrm>
            <a:off x="8265378" y="5635069"/>
            <a:ext cx="540000" cy="54000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D0517111-8B70-4558-ABF9-1B919C63B45F}"/>
              </a:ext>
            </a:extLst>
          </p:cNvPr>
          <p:cNvSpPr/>
          <p:nvPr/>
        </p:nvSpPr>
        <p:spPr>
          <a:xfrm>
            <a:off x="6507602" y="5643348"/>
            <a:ext cx="540000" cy="54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Trójkąt prostokątny 52">
            <a:extLst>
              <a:ext uri="{FF2B5EF4-FFF2-40B4-BE49-F238E27FC236}">
                <a16:creationId xmlns:a16="http://schemas.microsoft.com/office/drawing/2014/main" id="{7325BD6B-CF04-4A14-A03E-B1A6FCF2B1BB}"/>
              </a:ext>
            </a:extLst>
          </p:cNvPr>
          <p:cNvSpPr/>
          <p:nvPr/>
        </p:nvSpPr>
        <p:spPr>
          <a:xfrm>
            <a:off x="2998800" y="4020513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3FB2BBFD-FCA4-42D3-AD34-0D3C62C0CAA1}"/>
              </a:ext>
            </a:extLst>
          </p:cNvPr>
          <p:cNvSpPr/>
          <p:nvPr/>
        </p:nvSpPr>
        <p:spPr>
          <a:xfrm>
            <a:off x="3002100" y="5643348"/>
            <a:ext cx="540000" cy="54000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2CDE6417-6A5A-4EA3-B9C8-919177508605}"/>
              </a:ext>
            </a:extLst>
          </p:cNvPr>
          <p:cNvSpPr/>
          <p:nvPr/>
        </p:nvSpPr>
        <p:spPr>
          <a:xfrm>
            <a:off x="4799400" y="4020513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F647623D-6888-439E-A6E9-B458EC4AC14A}"/>
              </a:ext>
            </a:extLst>
          </p:cNvPr>
          <p:cNvSpPr/>
          <p:nvPr/>
        </p:nvSpPr>
        <p:spPr>
          <a:xfrm>
            <a:off x="4799400" y="5651627"/>
            <a:ext cx="54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8" name="Gwiazda: 5 punktów 57">
            <a:extLst>
              <a:ext uri="{FF2B5EF4-FFF2-40B4-BE49-F238E27FC236}">
                <a16:creationId xmlns:a16="http://schemas.microsoft.com/office/drawing/2014/main" id="{A517C254-6795-4AC1-A87B-95FB6B00E804}"/>
              </a:ext>
            </a:extLst>
          </p:cNvPr>
          <p:cNvSpPr/>
          <p:nvPr/>
        </p:nvSpPr>
        <p:spPr>
          <a:xfrm>
            <a:off x="1198200" y="5651627"/>
            <a:ext cx="540000" cy="5400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Uśmiechnięta buźka 58">
            <a:extLst>
              <a:ext uri="{FF2B5EF4-FFF2-40B4-BE49-F238E27FC236}">
                <a16:creationId xmlns:a16="http://schemas.microsoft.com/office/drawing/2014/main" id="{1F84C66B-D0FE-45FD-8EFD-EE66C4C40FDE}"/>
              </a:ext>
            </a:extLst>
          </p:cNvPr>
          <p:cNvSpPr/>
          <p:nvPr/>
        </p:nvSpPr>
        <p:spPr>
          <a:xfrm>
            <a:off x="10020904" y="3939619"/>
            <a:ext cx="540000" cy="540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Słoneczko 59">
            <a:extLst>
              <a:ext uri="{FF2B5EF4-FFF2-40B4-BE49-F238E27FC236}">
                <a16:creationId xmlns:a16="http://schemas.microsoft.com/office/drawing/2014/main" id="{49462938-19AF-4B1C-B644-70190C8A2544}"/>
              </a:ext>
            </a:extLst>
          </p:cNvPr>
          <p:cNvSpPr/>
          <p:nvPr/>
        </p:nvSpPr>
        <p:spPr>
          <a:xfrm>
            <a:off x="6507602" y="4020513"/>
            <a:ext cx="540000" cy="540000"/>
          </a:xfrm>
          <a:prstGeom prst="su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Słoneczko 60">
            <a:extLst>
              <a:ext uri="{FF2B5EF4-FFF2-40B4-BE49-F238E27FC236}">
                <a16:creationId xmlns:a16="http://schemas.microsoft.com/office/drawing/2014/main" id="{B9436C88-FF78-44BC-AD44-DAA59A00C215}"/>
              </a:ext>
            </a:extLst>
          </p:cNvPr>
          <p:cNvSpPr/>
          <p:nvPr/>
        </p:nvSpPr>
        <p:spPr>
          <a:xfrm>
            <a:off x="10020904" y="5651627"/>
            <a:ext cx="540000" cy="540000"/>
          </a:xfrm>
          <a:prstGeom prst="su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" name="Obraz 62" descr="Obraz zawierający plastikowy&#10;&#10;Opis wygenerowany automatycznie">
            <a:extLst>
              <a:ext uri="{FF2B5EF4-FFF2-40B4-BE49-F238E27FC236}">
                <a16:creationId xmlns:a16="http://schemas.microsoft.com/office/drawing/2014/main" id="{A0A74132-19EB-446C-8D82-5B11ACD171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3" y="867525"/>
            <a:ext cx="2171373" cy="25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5C9177-86E3-F049-AC14-78851266AAD8}"/>
              </a:ext>
            </a:extLst>
          </p:cNvPr>
          <p:cNvSpPr txBox="1"/>
          <p:nvPr/>
        </p:nvSpPr>
        <p:spPr>
          <a:xfrm>
            <a:off x="3523821" y="1916832"/>
            <a:ext cx="5144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/>
              <a:t>Memory </a:t>
            </a:r>
            <a:r>
              <a:rPr lang="pl-PL" sz="6000" dirty="0" err="1"/>
              <a:t>game</a:t>
            </a:r>
            <a:endParaRPr lang="pl-PL" sz="6000" dirty="0"/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FECD0506-739C-7141-9254-1B76A3BA290C}"/>
              </a:ext>
            </a:extLst>
          </p:cNvPr>
          <p:cNvSpPr/>
          <p:nvPr/>
        </p:nvSpPr>
        <p:spPr>
          <a:xfrm>
            <a:off x="273803" y="5229200"/>
            <a:ext cx="11644394" cy="1485948"/>
          </a:xfrm>
          <a:prstGeom prst="roundRect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Instructions</a:t>
            </a:r>
            <a:r>
              <a:rPr lang="pl-PL" dirty="0">
                <a:solidFill>
                  <a:schemeClr val="tx1"/>
                </a:solidFill>
              </a:rPr>
              <a:t>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A </a:t>
            </a:r>
            <a:r>
              <a:rPr lang="pl-PL" dirty="0" err="1">
                <a:solidFill>
                  <a:schemeClr val="tx1"/>
                </a:solidFill>
              </a:rPr>
              <a:t>child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chooses</a:t>
            </a:r>
            <a:r>
              <a:rPr lang="pl-PL" dirty="0">
                <a:solidFill>
                  <a:schemeClr val="tx1"/>
                </a:solidFill>
              </a:rPr>
              <a:t> 2 </a:t>
            </a:r>
            <a:r>
              <a:rPr lang="pl-PL" dirty="0" err="1">
                <a:solidFill>
                  <a:schemeClr val="tx1"/>
                </a:solidFill>
              </a:rPr>
              <a:t>numbers</a:t>
            </a:r>
            <a:r>
              <a:rPr lang="pl-PL" dirty="0">
                <a:solidFill>
                  <a:schemeClr val="tx1"/>
                </a:solidFill>
              </a:rPr>
              <a:t>. A </a:t>
            </a:r>
            <a:r>
              <a:rPr lang="pl-PL" dirty="0" err="1">
                <a:solidFill>
                  <a:schemeClr val="tx1"/>
                </a:solidFill>
              </a:rPr>
              <a:t>click</a:t>
            </a:r>
            <a:r>
              <a:rPr lang="pl-PL" dirty="0">
                <a:solidFill>
                  <a:schemeClr val="tx1"/>
                </a:solidFill>
              </a:rPr>
              <a:t> on the </a:t>
            </a:r>
            <a:r>
              <a:rPr lang="pl-PL" dirty="0" err="1">
                <a:solidFill>
                  <a:schemeClr val="tx1"/>
                </a:solidFill>
              </a:rPr>
              <a:t>number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opens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card</a:t>
            </a:r>
            <a:r>
              <a:rPr lang="pl-PL" dirty="0">
                <a:solidFill>
                  <a:schemeClr val="tx1"/>
                </a:solidFill>
              </a:rPr>
              <a:t>. A </a:t>
            </a:r>
            <a:r>
              <a:rPr lang="pl-PL" dirty="0" err="1">
                <a:solidFill>
                  <a:schemeClr val="tx1"/>
                </a:solidFill>
              </a:rPr>
              <a:t>click</a:t>
            </a:r>
            <a:r>
              <a:rPr lang="pl-PL" dirty="0">
                <a:solidFill>
                  <a:schemeClr val="tx1"/>
                </a:solidFill>
              </a:rPr>
              <a:t> on the </a:t>
            </a:r>
            <a:r>
              <a:rPr lang="pl-PL" dirty="0" err="1">
                <a:solidFill>
                  <a:schemeClr val="tx1"/>
                </a:solidFill>
              </a:rPr>
              <a:t>picture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closes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card</a:t>
            </a:r>
            <a:r>
              <a:rPr lang="pl-PL" dirty="0">
                <a:solidFill>
                  <a:schemeClr val="tx1"/>
                </a:solidFill>
              </a:rPr>
              <a:t>. </a:t>
            </a:r>
            <a:r>
              <a:rPr lang="pl-PL" dirty="0" err="1">
                <a:solidFill>
                  <a:schemeClr val="tx1"/>
                </a:solidFill>
              </a:rPr>
              <a:t>If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there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is</a:t>
            </a:r>
            <a:r>
              <a:rPr lang="pl-PL" dirty="0">
                <a:solidFill>
                  <a:schemeClr val="tx1"/>
                </a:solidFill>
              </a:rPr>
              <a:t> a </a:t>
            </a:r>
            <a:r>
              <a:rPr lang="pl-PL" dirty="0" err="1">
                <a:solidFill>
                  <a:schemeClr val="tx1"/>
                </a:solidFill>
              </a:rPr>
              <a:t>pair</a:t>
            </a:r>
            <a:r>
              <a:rPr lang="pl-PL" dirty="0">
                <a:solidFill>
                  <a:schemeClr val="tx1"/>
                </a:solidFill>
              </a:rPr>
              <a:t> – </a:t>
            </a:r>
            <a:r>
              <a:rPr lang="pl-PL" dirty="0" err="1">
                <a:solidFill>
                  <a:schemeClr val="tx1"/>
                </a:solidFill>
              </a:rPr>
              <a:t>leave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cards</a:t>
            </a:r>
            <a:r>
              <a:rPr lang="pl-PL" dirty="0">
                <a:solidFill>
                  <a:schemeClr val="tx1"/>
                </a:solidFill>
              </a:rPr>
              <a:t> open.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64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az 61">
            <a:extLst>
              <a:ext uri="{FF2B5EF4-FFF2-40B4-BE49-F238E27FC236}">
                <a16:creationId xmlns:a16="http://schemas.microsoft.com/office/drawing/2014/main" id="{54DAC18D-B9FB-4378-B280-1BF348C207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987" y="2106097"/>
            <a:ext cx="1306706" cy="1199555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8902B732-0ECD-4AD2-9A43-CEC0BCF77B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086" y="4931237"/>
            <a:ext cx="1017435" cy="1048455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053497B2-F668-4397-9369-525FB88597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6236" y="4917391"/>
            <a:ext cx="1393457" cy="1126377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3351888F-9DE3-4348-A344-EEF77BDD4C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596" y="2210573"/>
            <a:ext cx="1690106" cy="1060668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754003E-391B-4738-86E0-84FD74B7A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835" y="677064"/>
            <a:ext cx="1801655" cy="1700005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9305ACA3-7101-4C62-BAA5-5AC2D632715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4508" y="3467246"/>
            <a:ext cx="687461" cy="1200329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7438C713-4D84-4B04-8694-EA29D9F33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172" y="3389644"/>
            <a:ext cx="1801655" cy="170000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E44A3CF2-BB07-4439-BD9C-E1324210EF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335" y="2106148"/>
            <a:ext cx="687461" cy="1200329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7CD7FFA8-7AA4-431D-947B-ECAF9749BE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897" y="794349"/>
            <a:ext cx="1690106" cy="1060668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D7BE7FD0-2DCA-4D1A-9BAE-06FC42CFF4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87" y="3477343"/>
            <a:ext cx="1306706" cy="1199555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2D6A825B-AD4E-45ED-AB20-C609733037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495" y="4941670"/>
            <a:ext cx="1393457" cy="1126377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EDDB4F41-28D5-4BF4-89CC-C24B93C1F8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086" y="814230"/>
            <a:ext cx="1017435" cy="1048455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E3E2C4E4-DFAB-47D2-BB3F-5E2E6EF1E85F}"/>
              </a:ext>
            </a:extLst>
          </p:cNvPr>
          <p:cNvGrpSpPr/>
          <p:nvPr/>
        </p:nvGrpSpPr>
        <p:grpSpPr>
          <a:xfrm>
            <a:off x="2625232" y="677065"/>
            <a:ext cx="2255236" cy="1301907"/>
            <a:chOff x="3101896" y="677065"/>
            <a:chExt cx="1301907" cy="1301907"/>
          </a:xfrm>
        </p:grpSpPr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3106CF12-F995-4F00-9F7E-57AFC46C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677065"/>
              <a:ext cx="1301907" cy="1301907"/>
            </a:xfrm>
            <a:prstGeom prst="rect">
              <a:avLst/>
            </a:prstGeom>
          </p:spPr>
        </p:pic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F186DA0E-1269-4D4D-91AE-5F6AB5D7A132}"/>
                </a:ext>
              </a:extLst>
            </p:cNvPr>
            <p:cNvSpPr txBox="1"/>
            <p:nvPr/>
          </p:nvSpPr>
          <p:spPr>
            <a:xfrm>
              <a:off x="3547322" y="727852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F212AFB0-6FC0-4E10-9DF1-87D02A8340EB}"/>
              </a:ext>
            </a:extLst>
          </p:cNvPr>
          <p:cNvGrpSpPr/>
          <p:nvPr/>
        </p:nvGrpSpPr>
        <p:grpSpPr>
          <a:xfrm>
            <a:off x="4968382" y="677064"/>
            <a:ext cx="2255236" cy="1301907"/>
            <a:chOff x="5445046" y="677064"/>
            <a:chExt cx="1301907" cy="1301907"/>
          </a:xfrm>
        </p:grpSpPr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04CE79F8-5C63-4623-AEB2-F00D9A60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677064"/>
              <a:ext cx="1301907" cy="1301907"/>
            </a:xfrm>
            <a:prstGeom prst="rect">
              <a:avLst/>
            </a:prstGeom>
          </p:spPr>
        </p:pic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91DF67AB-3BFC-4AC0-A443-1900A990B6B6}"/>
                </a:ext>
              </a:extLst>
            </p:cNvPr>
            <p:cNvSpPr txBox="1"/>
            <p:nvPr/>
          </p:nvSpPr>
          <p:spPr>
            <a:xfrm>
              <a:off x="5890472" y="73565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25D7646D-F08C-448C-918D-5C8688277AE1}"/>
              </a:ext>
            </a:extLst>
          </p:cNvPr>
          <p:cNvGrpSpPr/>
          <p:nvPr/>
        </p:nvGrpSpPr>
        <p:grpSpPr>
          <a:xfrm>
            <a:off x="2625232" y="2058190"/>
            <a:ext cx="2255236" cy="1301907"/>
            <a:chOff x="3101896" y="2058190"/>
            <a:chExt cx="1301907" cy="1301907"/>
          </a:xfrm>
        </p:grpSpPr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49136E7B-0D8C-4287-9535-F4645C7E7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2058190"/>
              <a:ext cx="1301907" cy="1301907"/>
            </a:xfrm>
            <a:prstGeom prst="rect">
              <a:avLst/>
            </a:prstGeom>
          </p:spPr>
        </p:pic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4428D206-AD02-4F20-97F8-792518FB91A7}"/>
                </a:ext>
              </a:extLst>
            </p:cNvPr>
            <p:cNvSpPr txBox="1"/>
            <p:nvPr/>
          </p:nvSpPr>
          <p:spPr>
            <a:xfrm>
              <a:off x="3547322" y="2108977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AA9111E5-7F55-4F4F-84B5-7F68674A3AE2}"/>
              </a:ext>
            </a:extLst>
          </p:cNvPr>
          <p:cNvGrpSpPr/>
          <p:nvPr/>
        </p:nvGrpSpPr>
        <p:grpSpPr>
          <a:xfrm>
            <a:off x="4968382" y="2058189"/>
            <a:ext cx="2264992" cy="1301907"/>
            <a:chOff x="5445046" y="2058189"/>
            <a:chExt cx="1301907" cy="1301907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CB0E223C-37EC-4C8F-ADBA-505FADFAA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2058189"/>
              <a:ext cx="1301907" cy="1301907"/>
            </a:xfrm>
            <a:prstGeom prst="rect">
              <a:avLst/>
            </a:prstGeom>
          </p:spPr>
        </p:pic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72F5E53E-210C-41DE-9F20-1BC68AEDB3C3}"/>
                </a:ext>
              </a:extLst>
            </p:cNvPr>
            <p:cNvSpPr txBox="1"/>
            <p:nvPr/>
          </p:nvSpPr>
          <p:spPr>
            <a:xfrm>
              <a:off x="5891357" y="2058189"/>
              <a:ext cx="4092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3CD23140-DEAD-47E3-A539-A51E82A2DC40}"/>
              </a:ext>
            </a:extLst>
          </p:cNvPr>
          <p:cNvGrpSpPr/>
          <p:nvPr/>
        </p:nvGrpSpPr>
        <p:grpSpPr>
          <a:xfrm>
            <a:off x="7311532" y="677064"/>
            <a:ext cx="2255236" cy="1301907"/>
            <a:chOff x="7788196" y="677064"/>
            <a:chExt cx="1301907" cy="1301907"/>
          </a:xfrm>
        </p:grpSpPr>
        <p:pic>
          <p:nvPicPr>
            <p:cNvPr id="36" name="Obraz 35">
              <a:extLst>
                <a:ext uri="{FF2B5EF4-FFF2-40B4-BE49-F238E27FC236}">
                  <a16:creationId xmlns:a16="http://schemas.microsoft.com/office/drawing/2014/main" id="{980D8356-8248-42A7-B329-ADB4335D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677064"/>
              <a:ext cx="1301907" cy="1301907"/>
            </a:xfrm>
            <a:prstGeom prst="rect">
              <a:avLst/>
            </a:prstGeom>
          </p:spPr>
        </p:pic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C3D61188-7EF8-4E15-BAB9-0A16397FCCDD}"/>
                </a:ext>
              </a:extLst>
            </p:cNvPr>
            <p:cNvSpPr txBox="1"/>
            <p:nvPr/>
          </p:nvSpPr>
          <p:spPr>
            <a:xfrm>
              <a:off x="8233622" y="67706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6631C6AF-2D5D-41D2-9B34-FCDF46D15BEB}"/>
              </a:ext>
            </a:extLst>
          </p:cNvPr>
          <p:cNvGrpSpPr/>
          <p:nvPr/>
        </p:nvGrpSpPr>
        <p:grpSpPr>
          <a:xfrm>
            <a:off x="7311532" y="2058188"/>
            <a:ext cx="2255236" cy="1301908"/>
            <a:chOff x="7788196" y="2058188"/>
            <a:chExt cx="1301907" cy="1301908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50D852E0-1162-4A21-98F6-33021E9A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2058189"/>
              <a:ext cx="1301907" cy="1301907"/>
            </a:xfrm>
            <a:prstGeom prst="rect">
              <a:avLst/>
            </a:prstGeom>
          </p:spPr>
        </p:pic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FCBE41C7-8281-4D59-BA0E-EE84DA0801E4}"/>
                </a:ext>
              </a:extLst>
            </p:cNvPr>
            <p:cNvSpPr txBox="1"/>
            <p:nvPr/>
          </p:nvSpPr>
          <p:spPr>
            <a:xfrm>
              <a:off x="8233622" y="2058188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59EA1E29-78FE-4BF3-AB45-B46EE42B08CE}"/>
              </a:ext>
            </a:extLst>
          </p:cNvPr>
          <p:cNvGrpSpPr/>
          <p:nvPr/>
        </p:nvGrpSpPr>
        <p:grpSpPr>
          <a:xfrm>
            <a:off x="2625232" y="3410884"/>
            <a:ext cx="2255236" cy="1330338"/>
            <a:chOff x="3101896" y="3410884"/>
            <a:chExt cx="1301907" cy="1330338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3DA951B0-B76F-46DB-9654-B933BD85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3439315"/>
              <a:ext cx="1301907" cy="1301907"/>
            </a:xfrm>
            <a:prstGeom prst="rect">
              <a:avLst/>
            </a:prstGeom>
          </p:spPr>
        </p:pic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7955E22A-220F-4D04-8914-1D2FBDBC64B3}"/>
                </a:ext>
              </a:extLst>
            </p:cNvPr>
            <p:cNvSpPr txBox="1"/>
            <p:nvPr/>
          </p:nvSpPr>
          <p:spPr>
            <a:xfrm>
              <a:off x="3547322" y="3410884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B2E48405-00C8-4E95-8AED-F37B1A31DB68}"/>
              </a:ext>
            </a:extLst>
          </p:cNvPr>
          <p:cNvGrpSpPr/>
          <p:nvPr/>
        </p:nvGrpSpPr>
        <p:grpSpPr>
          <a:xfrm>
            <a:off x="4968382" y="3439314"/>
            <a:ext cx="2255236" cy="1301907"/>
            <a:chOff x="5445046" y="3439314"/>
            <a:chExt cx="1301907" cy="1301907"/>
          </a:xfrm>
        </p:grpSpPr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8FF8F956-8FC6-4426-BAB7-5CDD898B4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3439314"/>
              <a:ext cx="1301907" cy="1301907"/>
            </a:xfrm>
            <a:prstGeom prst="rect">
              <a:avLst/>
            </a:prstGeom>
          </p:spPr>
        </p:pic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7F0CC136-76A1-4824-983C-D5843289AEC5}"/>
                </a:ext>
              </a:extLst>
            </p:cNvPr>
            <p:cNvSpPr txBox="1"/>
            <p:nvPr/>
          </p:nvSpPr>
          <p:spPr>
            <a:xfrm>
              <a:off x="5853785" y="3490102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0A640477-AD75-4CF9-B26D-2390315EFAEC}"/>
              </a:ext>
            </a:extLst>
          </p:cNvPr>
          <p:cNvGrpSpPr/>
          <p:nvPr/>
        </p:nvGrpSpPr>
        <p:grpSpPr>
          <a:xfrm>
            <a:off x="7311532" y="3439314"/>
            <a:ext cx="2255236" cy="1301907"/>
            <a:chOff x="7788196" y="3439314"/>
            <a:chExt cx="1301907" cy="1301907"/>
          </a:xfrm>
        </p:grpSpPr>
        <p:pic>
          <p:nvPicPr>
            <p:cNvPr id="42" name="Obraz 41">
              <a:extLst>
                <a:ext uri="{FF2B5EF4-FFF2-40B4-BE49-F238E27FC236}">
                  <a16:creationId xmlns:a16="http://schemas.microsoft.com/office/drawing/2014/main" id="{360DB7C3-B5A0-45C4-8160-B337E2DE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3439314"/>
              <a:ext cx="1301907" cy="1301907"/>
            </a:xfrm>
            <a:prstGeom prst="rect">
              <a:avLst/>
            </a:prstGeom>
          </p:spPr>
        </p:pic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E77F1279-F3E1-46D4-9C5D-28D5C74AE0C1}"/>
                </a:ext>
              </a:extLst>
            </p:cNvPr>
            <p:cNvSpPr txBox="1"/>
            <p:nvPr/>
          </p:nvSpPr>
          <p:spPr>
            <a:xfrm>
              <a:off x="8233622" y="3490101"/>
              <a:ext cx="4110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61F75D87-9AFB-47A2-A0AA-6392E366FD12}"/>
              </a:ext>
            </a:extLst>
          </p:cNvPr>
          <p:cNvGrpSpPr/>
          <p:nvPr/>
        </p:nvGrpSpPr>
        <p:grpSpPr>
          <a:xfrm>
            <a:off x="2686954" y="4809293"/>
            <a:ext cx="2193512" cy="1313054"/>
            <a:chOff x="3101896" y="4809293"/>
            <a:chExt cx="1301907" cy="1313054"/>
          </a:xfrm>
        </p:grpSpPr>
        <p:pic>
          <p:nvPicPr>
            <p:cNvPr id="43" name="Obraz 42">
              <a:extLst>
                <a:ext uri="{FF2B5EF4-FFF2-40B4-BE49-F238E27FC236}">
                  <a16:creationId xmlns:a16="http://schemas.microsoft.com/office/drawing/2014/main" id="{8F1CFD08-117D-4EA5-8CEE-8722299F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1896" y="4820440"/>
              <a:ext cx="1301907" cy="1301907"/>
            </a:xfrm>
            <a:prstGeom prst="rect">
              <a:avLst/>
            </a:prstGeom>
          </p:spPr>
        </p:pic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909AE6B9-33CF-401B-8766-8A04400ABBF3}"/>
                </a:ext>
              </a:extLst>
            </p:cNvPr>
            <p:cNvSpPr txBox="1"/>
            <p:nvPr/>
          </p:nvSpPr>
          <p:spPr>
            <a:xfrm>
              <a:off x="3317162" y="4809293"/>
              <a:ext cx="7356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2053C15-9E87-4332-B05B-CFEB2203E3E5}"/>
              </a:ext>
            </a:extLst>
          </p:cNvPr>
          <p:cNvGrpSpPr/>
          <p:nvPr/>
        </p:nvGrpSpPr>
        <p:grpSpPr>
          <a:xfrm>
            <a:off x="4968382" y="4820439"/>
            <a:ext cx="2244052" cy="1301907"/>
            <a:chOff x="5445046" y="4820439"/>
            <a:chExt cx="1301907" cy="1301907"/>
          </a:xfrm>
        </p:grpSpPr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CF9D3774-EAC5-4D60-9F25-DE2E08231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046" y="4820439"/>
              <a:ext cx="1301907" cy="1301907"/>
            </a:xfrm>
            <a:prstGeom prst="rect">
              <a:avLst/>
            </a:prstGeom>
          </p:spPr>
        </p:pic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D26B47F4-67DB-4411-9830-19A2C4C2F432}"/>
                </a:ext>
              </a:extLst>
            </p:cNvPr>
            <p:cNvSpPr txBox="1"/>
            <p:nvPr/>
          </p:nvSpPr>
          <p:spPr>
            <a:xfrm>
              <a:off x="5736463" y="4843441"/>
              <a:ext cx="7190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E959AA2-9A09-4E8B-A5EC-3414612F6C18}"/>
              </a:ext>
            </a:extLst>
          </p:cNvPr>
          <p:cNvGrpSpPr/>
          <p:nvPr/>
        </p:nvGrpSpPr>
        <p:grpSpPr>
          <a:xfrm>
            <a:off x="7311532" y="4820439"/>
            <a:ext cx="2255236" cy="1301907"/>
            <a:chOff x="7788196" y="4820439"/>
            <a:chExt cx="1301907" cy="1301907"/>
          </a:xfrm>
        </p:grpSpPr>
        <p:pic>
          <p:nvPicPr>
            <p:cNvPr id="45" name="Obraz 44">
              <a:extLst>
                <a:ext uri="{FF2B5EF4-FFF2-40B4-BE49-F238E27FC236}">
                  <a16:creationId xmlns:a16="http://schemas.microsoft.com/office/drawing/2014/main" id="{39597B1C-DA96-47E7-91BD-6C9098F32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8196" y="4820439"/>
              <a:ext cx="1301907" cy="1301907"/>
            </a:xfrm>
            <a:prstGeom prst="rect">
              <a:avLst/>
            </a:prstGeom>
          </p:spPr>
        </p:pic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A829B429-BA34-4BE2-8D23-511E4FEAD95F}"/>
                </a:ext>
              </a:extLst>
            </p:cNvPr>
            <p:cNvSpPr txBox="1"/>
            <p:nvPr/>
          </p:nvSpPr>
          <p:spPr>
            <a:xfrm>
              <a:off x="8081396" y="4871227"/>
              <a:ext cx="7155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72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7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85C9177-86E3-F049-AC14-78851266AAD8}"/>
              </a:ext>
            </a:extLst>
          </p:cNvPr>
          <p:cNvSpPr txBox="1"/>
          <p:nvPr/>
        </p:nvSpPr>
        <p:spPr>
          <a:xfrm>
            <a:off x="3910946" y="1958777"/>
            <a:ext cx="4370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dirty="0"/>
              <a:t>Board </a:t>
            </a:r>
            <a:r>
              <a:rPr lang="pl-PL" sz="6000" dirty="0" err="1"/>
              <a:t>game</a:t>
            </a:r>
            <a:endParaRPr lang="pl-PL" sz="6000" dirty="0"/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FECD0506-739C-7141-9254-1B76A3BA290C}"/>
              </a:ext>
            </a:extLst>
          </p:cNvPr>
          <p:cNvSpPr/>
          <p:nvPr/>
        </p:nvSpPr>
        <p:spPr>
          <a:xfrm>
            <a:off x="273803" y="5229200"/>
            <a:ext cx="11644394" cy="1485948"/>
          </a:xfrm>
          <a:prstGeom prst="roundRect">
            <a:avLst/>
          </a:prstGeom>
          <a:solidFill>
            <a:schemeClr val="bg2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Instructions</a:t>
            </a:r>
            <a:r>
              <a:rPr lang="pl-PL" dirty="0">
                <a:solidFill>
                  <a:schemeClr val="tx1"/>
                </a:solidFill>
              </a:rPr>
              <a:t>: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r>
              <a:rPr lang="pl-PL" dirty="0" err="1">
                <a:solidFill>
                  <a:schemeClr val="tx1"/>
                </a:solidFill>
              </a:rPr>
              <a:t>Devide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class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into</a:t>
            </a:r>
            <a:r>
              <a:rPr lang="pl-PL" dirty="0">
                <a:solidFill>
                  <a:schemeClr val="tx1"/>
                </a:solidFill>
              </a:rPr>
              <a:t> 2 </a:t>
            </a:r>
            <a:r>
              <a:rPr lang="pl-PL" dirty="0" err="1">
                <a:solidFill>
                  <a:schemeClr val="tx1"/>
                </a:solidFill>
              </a:rPr>
              <a:t>teams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marked</a:t>
            </a:r>
            <a:r>
              <a:rPr lang="pl-PL" dirty="0">
                <a:solidFill>
                  <a:schemeClr val="tx1"/>
                </a:solidFill>
              </a:rPr>
              <a:t> with a red </a:t>
            </a:r>
            <a:r>
              <a:rPr lang="pl-PL" dirty="0" err="1">
                <a:solidFill>
                  <a:schemeClr val="tx1"/>
                </a:solidFill>
              </a:rPr>
              <a:t>or</a:t>
            </a:r>
            <a:r>
              <a:rPr lang="pl-PL" dirty="0">
                <a:solidFill>
                  <a:schemeClr val="tx1"/>
                </a:solidFill>
              </a:rPr>
              <a:t> a </a:t>
            </a:r>
            <a:r>
              <a:rPr lang="pl-PL" dirty="0" err="1">
                <a:solidFill>
                  <a:schemeClr val="tx1"/>
                </a:solidFill>
              </a:rPr>
              <a:t>green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circle</a:t>
            </a:r>
            <a:r>
              <a:rPr lang="pl-PL" dirty="0">
                <a:solidFill>
                  <a:schemeClr val="tx1"/>
                </a:solidFill>
              </a:rPr>
              <a:t>. </a:t>
            </a:r>
            <a:r>
              <a:rPr lang="pl-PL" dirty="0" err="1">
                <a:solidFill>
                  <a:schemeClr val="tx1"/>
                </a:solidFill>
              </a:rPr>
              <a:t>Roll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dice</a:t>
            </a:r>
            <a:r>
              <a:rPr lang="pl-PL" dirty="0">
                <a:solidFill>
                  <a:schemeClr val="tx1"/>
                </a:solidFill>
              </a:rPr>
              <a:t> by </a:t>
            </a:r>
            <a:r>
              <a:rPr lang="pl-PL" dirty="0" err="1">
                <a:solidFill>
                  <a:schemeClr val="tx1"/>
                </a:solidFill>
              </a:rPr>
              <a:t>clicking</a:t>
            </a:r>
            <a:r>
              <a:rPr lang="pl-PL" dirty="0">
                <a:solidFill>
                  <a:schemeClr val="tx1"/>
                </a:solidFill>
              </a:rPr>
              <a:t> on </a:t>
            </a:r>
            <a:r>
              <a:rPr lang="pl-PL" dirty="0" err="1">
                <a:solidFill>
                  <a:schemeClr val="tx1"/>
                </a:solidFill>
              </a:rPr>
              <a:t>it</a:t>
            </a:r>
            <a:r>
              <a:rPr lang="pl-PL" dirty="0">
                <a:solidFill>
                  <a:schemeClr val="tx1"/>
                </a:solidFill>
              </a:rPr>
              <a:t>. Mark the </a:t>
            </a:r>
            <a:r>
              <a:rPr lang="pl-PL" dirty="0" err="1">
                <a:solidFill>
                  <a:schemeClr val="tx1"/>
                </a:solidFill>
              </a:rPr>
              <a:t>team’s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position</a:t>
            </a:r>
            <a:r>
              <a:rPr lang="pl-PL" dirty="0">
                <a:solidFill>
                  <a:schemeClr val="tx1"/>
                </a:solidFill>
              </a:rPr>
              <a:t> by </a:t>
            </a:r>
            <a:r>
              <a:rPr lang="pl-PL" dirty="0" err="1">
                <a:solidFill>
                  <a:schemeClr val="tx1"/>
                </a:solidFill>
              </a:rPr>
              <a:t>clicking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its</a:t>
            </a:r>
            <a:r>
              <a:rPr lang="pl-PL" dirty="0">
                <a:solidFill>
                  <a:schemeClr val="tx1"/>
                </a:solidFill>
              </a:rPr>
              <a:t> ring (red </a:t>
            </a:r>
            <a:r>
              <a:rPr lang="pl-PL" dirty="0" err="1">
                <a:solidFill>
                  <a:schemeClr val="tx1"/>
                </a:solidFill>
              </a:rPr>
              <a:t>or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green</a:t>
            </a:r>
            <a:r>
              <a:rPr lang="pl-PL" dirty="0">
                <a:solidFill>
                  <a:schemeClr val="tx1"/>
                </a:solidFill>
              </a:rPr>
              <a:t>). It </a:t>
            </a:r>
            <a:r>
              <a:rPr lang="pl-PL" dirty="0" err="1">
                <a:solidFill>
                  <a:schemeClr val="tx1"/>
                </a:solidFill>
              </a:rPr>
              <a:t>will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fill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up</a:t>
            </a:r>
            <a:r>
              <a:rPr lang="pl-PL" dirty="0">
                <a:solidFill>
                  <a:schemeClr val="tx1"/>
                </a:solidFill>
              </a:rPr>
              <a:t> with </a:t>
            </a:r>
            <a:r>
              <a:rPr lang="pl-PL" dirty="0" err="1">
                <a:solidFill>
                  <a:schemeClr val="tx1"/>
                </a:solidFill>
              </a:rPr>
              <a:t>colour</a:t>
            </a:r>
            <a:r>
              <a:rPr lang="pl-PL" dirty="0">
                <a:solidFill>
                  <a:schemeClr val="tx1"/>
                </a:solidFill>
              </a:rPr>
              <a:t>. </a:t>
            </a:r>
            <a:r>
              <a:rPr lang="pl-PL" dirty="0" err="1">
                <a:solidFill>
                  <a:schemeClr val="tx1"/>
                </a:solidFill>
              </a:rPr>
              <a:t>When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students</a:t>
            </a:r>
            <a:r>
              <a:rPr lang="pl-PL" dirty="0">
                <a:solidFill>
                  <a:schemeClr val="tx1"/>
                </a:solidFill>
              </a:rPr>
              <a:t> land on a </a:t>
            </a:r>
            <a:r>
              <a:rPr lang="pl-PL" dirty="0" err="1">
                <a:solidFill>
                  <a:schemeClr val="tx1"/>
                </a:solidFill>
              </a:rPr>
              <a:t>picture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err="1">
                <a:solidFill>
                  <a:schemeClr val="tx1"/>
                </a:solidFill>
              </a:rPr>
              <a:t>they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have</a:t>
            </a:r>
            <a:r>
              <a:rPr lang="pl-PL" dirty="0">
                <a:solidFill>
                  <a:schemeClr val="tx1"/>
                </a:solidFill>
              </a:rPr>
              <a:t> to </a:t>
            </a:r>
            <a:r>
              <a:rPr lang="pl-PL" dirty="0" err="1">
                <a:solidFill>
                  <a:schemeClr val="tx1"/>
                </a:solidFill>
              </a:rPr>
              <a:t>say</a:t>
            </a:r>
            <a:r>
              <a:rPr lang="pl-PL" dirty="0">
                <a:solidFill>
                  <a:schemeClr val="tx1"/>
                </a:solidFill>
              </a:rPr>
              <a:t> the </a:t>
            </a:r>
            <a:r>
              <a:rPr lang="pl-PL" dirty="0" err="1">
                <a:solidFill>
                  <a:schemeClr val="tx1"/>
                </a:solidFill>
              </a:rPr>
              <a:t>word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>
                <a:solidFill>
                  <a:schemeClr val="tx1"/>
                </a:solidFill>
              </a:rPr>
              <a:t>in </a:t>
            </a:r>
            <a:r>
              <a:rPr lang="pl-PL" dirty="0">
                <a:solidFill>
                  <a:schemeClr val="tx1"/>
                </a:solidFill>
              </a:rPr>
              <a:t>E</a:t>
            </a:r>
            <a:r>
              <a:rPr lang="pl-PL">
                <a:solidFill>
                  <a:schemeClr val="tx1"/>
                </a:solidFill>
              </a:rPr>
              <a:t>nglish</a:t>
            </a:r>
            <a:r>
              <a:rPr lang="pl-PL" dirty="0">
                <a:solidFill>
                  <a:schemeClr val="tx1"/>
                </a:solidFill>
              </a:rPr>
              <a:t>.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533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7C0A647-1F03-42DA-AF6B-F658BE82162C}"/>
              </a:ext>
            </a:extLst>
          </p:cNvPr>
          <p:cNvSpPr/>
          <p:nvPr/>
        </p:nvSpPr>
        <p:spPr>
          <a:xfrm>
            <a:off x="3662081" y="32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START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165E0D6-0313-43F6-A402-84DF8F031F22}"/>
              </a:ext>
            </a:extLst>
          </p:cNvPr>
          <p:cNvSpPr/>
          <p:nvPr/>
        </p:nvSpPr>
        <p:spPr>
          <a:xfrm>
            <a:off x="3662081" y="18640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ED81157-C037-49EC-AFD4-F45BA1144FE8}"/>
              </a:ext>
            </a:extLst>
          </p:cNvPr>
          <p:cNvSpPr/>
          <p:nvPr/>
        </p:nvSpPr>
        <p:spPr>
          <a:xfrm>
            <a:off x="3662081" y="341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A79D2ED-DA3E-4D93-9B75-98F3E78E1EF0}"/>
              </a:ext>
            </a:extLst>
          </p:cNvPr>
          <p:cNvSpPr/>
          <p:nvPr/>
        </p:nvSpPr>
        <p:spPr>
          <a:xfrm>
            <a:off x="3662081" y="49579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FINISH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372C437-E16A-4602-9B24-5A5A2796F177}"/>
              </a:ext>
            </a:extLst>
          </p:cNvPr>
          <p:cNvSpPr/>
          <p:nvPr/>
        </p:nvSpPr>
        <p:spPr>
          <a:xfrm>
            <a:off x="5205131" y="32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6662BFA-500B-4E3A-A607-B62F58AB44C8}"/>
              </a:ext>
            </a:extLst>
          </p:cNvPr>
          <p:cNvSpPr/>
          <p:nvPr/>
        </p:nvSpPr>
        <p:spPr>
          <a:xfrm>
            <a:off x="5205131" y="18640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292D5A-55AC-41A6-933A-F8B03D0ED0B7}"/>
              </a:ext>
            </a:extLst>
          </p:cNvPr>
          <p:cNvSpPr/>
          <p:nvPr/>
        </p:nvSpPr>
        <p:spPr>
          <a:xfrm>
            <a:off x="5205131" y="341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69C096F-AE69-4A64-8B23-37758099F7FB}"/>
              </a:ext>
            </a:extLst>
          </p:cNvPr>
          <p:cNvSpPr/>
          <p:nvPr/>
        </p:nvSpPr>
        <p:spPr>
          <a:xfrm>
            <a:off x="5205131" y="49579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550860B-BB91-4891-9D34-9D2E8BFB179D}"/>
              </a:ext>
            </a:extLst>
          </p:cNvPr>
          <p:cNvSpPr/>
          <p:nvPr/>
        </p:nvSpPr>
        <p:spPr>
          <a:xfrm>
            <a:off x="6748181" y="32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425A34D-FE88-44B6-99A7-1B046657E10D}"/>
              </a:ext>
            </a:extLst>
          </p:cNvPr>
          <p:cNvSpPr/>
          <p:nvPr/>
        </p:nvSpPr>
        <p:spPr>
          <a:xfrm>
            <a:off x="6748181" y="18640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0512A45-C8F0-4E5C-ADDA-6A6793B22E1D}"/>
              </a:ext>
            </a:extLst>
          </p:cNvPr>
          <p:cNvSpPr/>
          <p:nvPr/>
        </p:nvSpPr>
        <p:spPr>
          <a:xfrm>
            <a:off x="6748181" y="341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66975B0-8A95-41CE-8A03-FAEA784AA1C1}"/>
              </a:ext>
            </a:extLst>
          </p:cNvPr>
          <p:cNvSpPr/>
          <p:nvPr/>
        </p:nvSpPr>
        <p:spPr>
          <a:xfrm>
            <a:off x="6748181" y="49579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BE30947-F9C2-4FA3-B33A-DB1B6E6DFF71}"/>
              </a:ext>
            </a:extLst>
          </p:cNvPr>
          <p:cNvSpPr/>
          <p:nvPr/>
        </p:nvSpPr>
        <p:spPr>
          <a:xfrm>
            <a:off x="8291231" y="32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11A2C78-C11C-45B2-9138-3F28D399E7E1}"/>
              </a:ext>
            </a:extLst>
          </p:cNvPr>
          <p:cNvSpPr/>
          <p:nvPr/>
        </p:nvSpPr>
        <p:spPr>
          <a:xfrm>
            <a:off x="8291231" y="18640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0643CDB-CBF6-45F3-BFED-217927F25CD0}"/>
              </a:ext>
            </a:extLst>
          </p:cNvPr>
          <p:cNvSpPr/>
          <p:nvPr/>
        </p:nvSpPr>
        <p:spPr>
          <a:xfrm>
            <a:off x="8291231" y="341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6806CCE-51D9-46A5-A126-745012EF4681}"/>
              </a:ext>
            </a:extLst>
          </p:cNvPr>
          <p:cNvSpPr/>
          <p:nvPr/>
        </p:nvSpPr>
        <p:spPr>
          <a:xfrm>
            <a:off x="8291231" y="49579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804F4F4-4255-4FD9-8AA0-D12AD3837811}"/>
              </a:ext>
            </a:extLst>
          </p:cNvPr>
          <p:cNvSpPr/>
          <p:nvPr/>
        </p:nvSpPr>
        <p:spPr>
          <a:xfrm>
            <a:off x="9834281" y="32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816FDD7-51B1-4507-A6AB-A8136E52D0F3}"/>
              </a:ext>
            </a:extLst>
          </p:cNvPr>
          <p:cNvSpPr/>
          <p:nvPr/>
        </p:nvSpPr>
        <p:spPr>
          <a:xfrm>
            <a:off x="9834281" y="18640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877ACFC-67A7-4990-82BB-87CA949D9DA2}"/>
              </a:ext>
            </a:extLst>
          </p:cNvPr>
          <p:cNvSpPr/>
          <p:nvPr/>
        </p:nvSpPr>
        <p:spPr>
          <a:xfrm>
            <a:off x="9834281" y="341102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86ABFA5-D226-4EB3-A519-44E67CBC2CE4}"/>
              </a:ext>
            </a:extLst>
          </p:cNvPr>
          <p:cNvSpPr/>
          <p:nvPr/>
        </p:nvSpPr>
        <p:spPr>
          <a:xfrm>
            <a:off x="9834281" y="4957976"/>
            <a:ext cx="1440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/>
          </a:p>
        </p:txBody>
      </p:sp>
      <p:sp>
        <p:nvSpPr>
          <p:cNvPr id="22" name="Strzałka: w prawo 21">
            <a:extLst>
              <a:ext uri="{FF2B5EF4-FFF2-40B4-BE49-F238E27FC236}">
                <a16:creationId xmlns:a16="http://schemas.microsoft.com/office/drawing/2014/main" id="{90088FBE-63C4-4B8A-88F1-D9B0DFA1FDDF}"/>
              </a:ext>
            </a:extLst>
          </p:cNvPr>
          <p:cNvSpPr/>
          <p:nvPr/>
        </p:nvSpPr>
        <p:spPr>
          <a:xfrm>
            <a:off x="4990819" y="1006826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0F08C09C-BB24-4043-8193-6479F96D55CB}"/>
              </a:ext>
            </a:extLst>
          </p:cNvPr>
          <p:cNvSpPr/>
          <p:nvPr/>
        </p:nvSpPr>
        <p:spPr>
          <a:xfrm>
            <a:off x="6533869" y="99730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2493F024-9963-43D1-931D-DE853656F69E}"/>
              </a:ext>
            </a:extLst>
          </p:cNvPr>
          <p:cNvSpPr/>
          <p:nvPr/>
        </p:nvSpPr>
        <p:spPr>
          <a:xfrm>
            <a:off x="8076919" y="99730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F622AF68-594C-48D5-85A0-9B0504C1F298}"/>
              </a:ext>
            </a:extLst>
          </p:cNvPr>
          <p:cNvSpPr/>
          <p:nvPr/>
        </p:nvSpPr>
        <p:spPr>
          <a:xfrm>
            <a:off x="9619969" y="99730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: w prawo 25">
            <a:extLst>
              <a:ext uri="{FF2B5EF4-FFF2-40B4-BE49-F238E27FC236}">
                <a16:creationId xmlns:a16="http://schemas.microsoft.com/office/drawing/2014/main" id="{41B47665-C9A3-4586-8A15-CAB1F4B71952}"/>
              </a:ext>
            </a:extLst>
          </p:cNvPr>
          <p:cNvSpPr/>
          <p:nvPr/>
        </p:nvSpPr>
        <p:spPr>
          <a:xfrm flipH="1">
            <a:off x="4990819" y="2543163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: w prawo 27">
            <a:extLst>
              <a:ext uri="{FF2B5EF4-FFF2-40B4-BE49-F238E27FC236}">
                <a16:creationId xmlns:a16="http://schemas.microsoft.com/office/drawing/2014/main" id="{EF8A568C-22F6-4F9E-BA67-F371AA002652}"/>
              </a:ext>
            </a:extLst>
          </p:cNvPr>
          <p:cNvSpPr/>
          <p:nvPr/>
        </p:nvSpPr>
        <p:spPr>
          <a:xfrm flipH="1">
            <a:off x="8076919" y="25336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prawo 28">
            <a:extLst>
              <a:ext uri="{FF2B5EF4-FFF2-40B4-BE49-F238E27FC236}">
                <a16:creationId xmlns:a16="http://schemas.microsoft.com/office/drawing/2014/main" id="{2D003CCB-453D-4DDB-B7C2-23E526FAB95C}"/>
              </a:ext>
            </a:extLst>
          </p:cNvPr>
          <p:cNvSpPr/>
          <p:nvPr/>
        </p:nvSpPr>
        <p:spPr>
          <a:xfrm flipH="1">
            <a:off x="9619969" y="25336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: w prawo 29">
            <a:extLst>
              <a:ext uri="{FF2B5EF4-FFF2-40B4-BE49-F238E27FC236}">
                <a16:creationId xmlns:a16="http://schemas.microsoft.com/office/drawing/2014/main" id="{C77DCEBD-755A-4158-A703-485D599156D8}"/>
              </a:ext>
            </a:extLst>
          </p:cNvPr>
          <p:cNvSpPr/>
          <p:nvPr/>
        </p:nvSpPr>
        <p:spPr>
          <a:xfrm>
            <a:off x="4990819" y="4071063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: w prawo 30">
            <a:extLst>
              <a:ext uri="{FF2B5EF4-FFF2-40B4-BE49-F238E27FC236}">
                <a16:creationId xmlns:a16="http://schemas.microsoft.com/office/drawing/2014/main" id="{D262E1BD-680E-4D33-98A9-51E0C0084D8E}"/>
              </a:ext>
            </a:extLst>
          </p:cNvPr>
          <p:cNvSpPr/>
          <p:nvPr/>
        </p:nvSpPr>
        <p:spPr>
          <a:xfrm>
            <a:off x="6533869" y="40615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prawo 31">
            <a:extLst>
              <a:ext uri="{FF2B5EF4-FFF2-40B4-BE49-F238E27FC236}">
                <a16:creationId xmlns:a16="http://schemas.microsoft.com/office/drawing/2014/main" id="{1906E84F-86B8-4A62-9946-198B0A41727E}"/>
              </a:ext>
            </a:extLst>
          </p:cNvPr>
          <p:cNvSpPr/>
          <p:nvPr/>
        </p:nvSpPr>
        <p:spPr>
          <a:xfrm>
            <a:off x="8076919" y="40615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Strzałka: w prawo 32">
            <a:extLst>
              <a:ext uri="{FF2B5EF4-FFF2-40B4-BE49-F238E27FC236}">
                <a16:creationId xmlns:a16="http://schemas.microsoft.com/office/drawing/2014/main" id="{9D463FEB-4030-4836-BC38-D680A23381DC}"/>
              </a:ext>
            </a:extLst>
          </p:cNvPr>
          <p:cNvSpPr/>
          <p:nvPr/>
        </p:nvSpPr>
        <p:spPr>
          <a:xfrm>
            <a:off x="9619969" y="40615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: w prawo 33">
            <a:extLst>
              <a:ext uri="{FF2B5EF4-FFF2-40B4-BE49-F238E27FC236}">
                <a16:creationId xmlns:a16="http://schemas.microsoft.com/office/drawing/2014/main" id="{C55B18BF-9FA9-4A32-B920-075875DD19F1}"/>
              </a:ext>
            </a:extLst>
          </p:cNvPr>
          <p:cNvSpPr/>
          <p:nvPr/>
        </p:nvSpPr>
        <p:spPr>
          <a:xfrm flipH="1">
            <a:off x="4990819" y="5598963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: w prawo 35">
            <a:extLst>
              <a:ext uri="{FF2B5EF4-FFF2-40B4-BE49-F238E27FC236}">
                <a16:creationId xmlns:a16="http://schemas.microsoft.com/office/drawing/2014/main" id="{C0A615A8-9181-4F91-98A1-0C15F0F031B5}"/>
              </a:ext>
            </a:extLst>
          </p:cNvPr>
          <p:cNvSpPr/>
          <p:nvPr/>
        </p:nvSpPr>
        <p:spPr>
          <a:xfrm flipH="1">
            <a:off x="8076919" y="55894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trzałka: w prawo 36">
            <a:extLst>
              <a:ext uri="{FF2B5EF4-FFF2-40B4-BE49-F238E27FC236}">
                <a16:creationId xmlns:a16="http://schemas.microsoft.com/office/drawing/2014/main" id="{6D4E2EF1-5115-49F0-8CA5-B985C23A4932}"/>
              </a:ext>
            </a:extLst>
          </p:cNvPr>
          <p:cNvSpPr/>
          <p:nvPr/>
        </p:nvSpPr>
        <p:spPr>
          <a:xfrm flipH="1">
            <a:off x="9619969" y="55894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: w prawo 37">
            <a:extLst>
              <a:ext uri="{FF2B5EF4-FFF2-40B4-BE49-F238E27FC236}">
                <a16:creationId xmlns:a16="http://schemas.microsoft.com/office/drawing/2014/main" id="{226F633C-C701-4493-BF0E-2E0288B1D7E7}"/>
              </a:ext>
            </a:extLst>
          </p:cNvPr>
          <p:cNvSpPr/>
          <p:nvPr/>
        </p:nvSpPr>
        <p:spPr>
          <a:xfrm rot="5400000">
            <a:off x="10391494" y="1720338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Strzałka: w prawo 38">
            <a:extLst>
              <a:ext uri="{FF2B5EF4-FFF2-40B4-BE49-F238E27FC236}">
                <a16:creationId xmlns:a16="http://schemas.microsoft.com/office/drawing/2014/main" id="{ECDDC694-26DD-4383-9298-CEDE6980C309}"/>
              </a:ext>
            </a:extLst>
          </p:cNvPr>
          <p:cNvSpPr/>
          <p:nvPr/>
        </p:nvSpPr>
        <p:spPr>
          <a:xfrm rot="5400000">
            <a:off x="4219294" y="3288926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trzałka: w prawo 39">
            <a:extLst>
              <a:ext uri="{FF2B5EF4-FFF2-40B4-BE49-F238E27FC236}">
                <a16:creationId xmlns:a16="http://schemas.microsoft.com/office/drawing/2014/main" id="{283ECCF2-833C-4C2A-AD88-22469A11C7E0}"/>
              </a:ext>
            </a:extLst>
          </p:cNvPr>
          <p:cNvSpPr/>
          <p:nvPr/>
        </p:nvSpPr>
        <p:spPr>
          <a:xfrm rot="5400000">
            <a:off x="10391494" y="480925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A36EDFD0-193C-4498-B398-FB6EC96F531A}"/>
              </a:ext>
            </a:extLst>
          </p:cNvPr>
          <p:cNvSpPr/>
          <p:nvPr/>
        </p:nvSpPr>
        <p:spPr>
          <a:xfrm>
            <a:off x="6414752" y="373799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Owal 80">
            <a:extLst>
              <a:ext uri="{FF2B5EF4-FFF2-40B4-BE49-F238E27FC236}">
                <a16:creationId xmlns:a16="http://schemas.microsoft.com/office/drawing/2014/main" id="{C1C3B99A-5251-4282-9467-DB6349786A29}"/>
              </a:ext>
            </a:extLst>
          </p:cNvPr>
          <p:cNvSpPr/>
          <p:nvPr/>
        </p:nvSpPr>
        <p:spPr>
          <a:xfrm>
            <a:off x="6411943" y="372910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Owal 81">
            <a:extLst>
              <a:ext uri="{FF2B5EF4-FFF2-40B4-BE49-F238E27FC236}">
                <a16:creationId xmlns:a16="http://schemas.microsoft.com/office/drawing/2014/main" id="{E54720EF-2488-483A-B4DA-CD10EF6D17DE}"/>
              </a:ext>
            </a:extLst>
          </p:cNvPr>
          <p:cNvSpPr/>
          <p:nvPr/>
        </p:nvSpPr>
        <p:spPr>
          <a:xfrm>
            <a:off x="5272786" y="371604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7" name="Owal 116">
            <a:extLst>
              <a:ext uri="{FF2B5EF4-FFF2-40B4-BE49-F238E27FC236}">
                <a16:creationId xmlns:a16="http://schemas.microsoft.com/office/drawing/2014/main" id="{2296F09D-9A0D-418E-BC31-7EBDEB6076E8}"/>
              </a:ext>
            </a:extLst>
          </p:cNvPr>
          <p:cNvSpPr/>
          <p:nvPr/>
        </p:nvSpPr>
        <p:spPr>
          <a:xfrm>
            <a:off x="5261905" y="373799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4" name="Strzałka: w prawo 123">
            <a:extLst>
              <a:ext uri="{FF2B5EF4-FFF2-40B4-BE49-F238E27FC236}">
                <a16:creationId xmlns:a16="http://schemas.microsoft.com/office/drawing/2014/main" id="{99FA7DA0-DCDA-4F84-93FF-C0BA733C1168}"/>
              </a:ext>
            </a:extLst>
          </p:cNvPr>
          <p:cNvSpPr/>
          <p:nvPr/>
        </p:nvSpPr>
        <p:spPr>
          <a:xfrm flipH="1">
            <a:off x="6504752" y="558055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5" name="Strzałka: w prawo 124">
            <a:extLst>
              <a:ext uri="{FF2B5EF4-FFF2-40B4-BE49-F238E27FC236}">
                <a16:creationId xmlns:a16="http://schemas.microsoft.com/office/drawing/2014/main" id="{238A3010-5460-491C-8E32-BAE61F868CEC}"/>
              </a:ext>
            </a:extLst>
          </p:cNvPr>
          <p:cNvSpPr/>
          <p:nvPr/>
        </p:nvSpPr>
        <p:spPr>
          <a:xfrm flipH="1">
            <a:off x="6528901" y="2490551"/>
            <a:ext cx="325574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8" name="Owal 127">
            <a:extLst>
              <a:ext uri="{FF2B5EF4-FFF2-40B4-BE49-F238E27FC236}">
                <a16:creationId xmlns:a16="http://schemas.microsoft.com/office/drawing/2014/main" id="{3AED3206-EBCA-4E22-92D2-4B680950A869}"/>
              </a:ext>
            </a:extLst>
          </p:cNvPr>
          <p:cNvSpPr/>
          <p:nvPr/>
        </p:nvSpPr>
        <p:spPr>
          <a:xfrm>
            <a:off x="7950377" y="364653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9" name="Owal 128">
            <a:extLst>
              <a:ext uri="{FF2B5EF4-FFF2-40B4-BE49-F238E27FC236}">
                <a16:creationId xmlns:a16="http://schemas.microsoft.com/office/drawing/2014/main" id="{B374C487-3C12-42C1-A39B-09F7D9921CA1}"/>
              </a:ext>
            </a:extLst>
          </p:cNvPr>
          <p:cNvSpPr/>
          <p:nvPr/>
        </p:nvSpPr>
        <p:spPr>
          <a:xfrm>
            <a:off x="7947568" y="355128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Owal 129">
            <a:extLst>
              <a:ext uri="{FF2B5EF4-FFF2-40B4-BE49-F238E27FC236}">
                <a16:creationId xmlns:a16="http://schemas.microsoft.com/office/drawing/2014/main" id="{011FD187-B9F7-426C-9F92-D9A138BF3D18}"/>
              </a:ext>
            </a:extLst>
          </p:cNvPr>
          <p:cNvSpPr/>
          <p:nvPr/>
        </p:nvSpPr>
        <p:spPr>
          <a:xfrm>
            <a:off x="6808411" y="362458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1" name="Owal 130">
            <a:extLst>
              <a:ext uri="{FF2B5EF4-FFF2-40B4-BE49-F238E27FC236}">
                <a16:creationId xmlns:a16="http://schemas.microsoft.com/office/drawing/2014/main" id="{7AA7EF73-D3CB-46C7-B32B-7C8475BCB50E}"/>
              </a:ext>
            </a:extLst>
          </p:cNvPr>
          <p:cNvSpPr/>
          <p:nvPr/>
        </p:nvSpPr>
        <p:spPr>
          <a:xfrm>
            <a:off x="6797530" y="36465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2" name="Owal 131">
            <a:extLst>
              <a:ext uri="{FF2B5EF4-FFF2-40B4-BE49-F238E27FC236}">
                <a16:creationId xmlns:a16="http://schemas.microsoft.com/office/drawing/2014/main" id="{8DFF1169-B524-450A-AC5F-9AB54874B69B}"/>
              </a:ext>
            </a:extLst>
          </p:cNvPr>
          <p:cNvSpPr/>
          <p:nvPr/>
        </p:nvSpPr>
        <p:spPr>
          <a:xfrm>
            <a:off x="9513728" y="37665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3" name="Owal 132">
            <a:extLst>
              <a:ext uri="{FF2B5EF4-FFF2-40B4-BE49-F238E27FC236}">
                <a16:creationId xmlns:a16="http://schemas.microsoft.com/office/drawing/2014/main" id="{B9DA49FB-8FA2-4A2C-8B41-D6328F41582D}"/>
              </a:ext>
            </a:extLst>
          </p:cNvPr>
          <p:cNvSpPr/>
          <p:nvPr/>
        </p:nvSpPr>
        <p:spPr>
          <a:xfrm>
            <a:off x="9510919" y="36713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4" name="Owal 133">
            <a:extLst>
              <a:ext uri="{FF2B5EF4-FFF2-40B4-BE49-F238E27FC236}">
                <a16:creationId xmlns:a16="http://schemas.microsoft.com/office/drawing/2014/main" id="{EC404910-D58C-41EE-90CA-C51270FDDE10}"/>
              </a:ext>
            </a:extLst>
          </p:cNvPr>
          <p:cNvSpPr/>
          <p:nvPr/>
        </p:nvSpPr>
        <p:spPr>
          <a:xfrm>
            <a:off x="8371762" y="37446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5" name="Owal 134">
            <a:extLst>
              <a:ext uri="{FF2B5EF4-FFF2-40B4-BE49-F238E27FC236}">
                <a16:creationId xmlns:a16="http://schemas.microsoft.com/office/drawing/2014/main" id="{575028F5-B78F-44E5-9DBB-E9D6964445FA}"/>
              </a:ext>
            </a:extLst>
          </p:cNvPr>
          <p:cNvSpPr/>
          <p:nvPr/>
        </p:nvSpPr>
        <p:spPr>
          <a:xfrm>
            <a:off x="8360881" y="37665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6" name="Owal 135">
            <a:extLst>
              <a:ext uri="{FF2B5EF4-FFF2-40B4-BE49-F238E27FC236}">
                <a16:creationId xmlns:a16="http://schemas.microsoft.com/office/drawing/2014/main" id="{F6934AED-519D-4088-B3F5-5A23E89D341B}"/>
              </a:ext>
            </a:extLst>
          </p:cNvPr>
          <p:cNvSpPr/>
          <p:nvPr/>
        </p:nvSpPr>
        <p:spPr>
          <a:xfrm>
            <a:off x="11036477" y="37417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7" name="Owal 136">
            <a:extLst>
              <a:ext uri="{FF2B5EF4-FFF2-40B4-BE49-F238E27FC236}">
                <a16:creationId xmlns:a16="http://schemas.microsoft.com/office/drawing/2014/main" id="{C278EC48-54F5-45F2-AD6C-A892C9961BB0}"/>
              </a:ext>
            </a:extLst>
          </p:cNvPr>
          <p:cNvSpPr/>
          <p:nvPr/>
        </p:nvSpPr>
        <p:spPr>
          <a:xfrm>
            <a:off x="11033668" y="36465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8" name="Owal 137">
            <a:extLst>
              <a:ext uri="{FF2B5EF4-FFF2-40B4-BE49-F238E27FC236}">
                <a16:creationId xmlns:a16="http://schemas.microsoft.com/office/drawing/2014/main" id="{3594B0C1-1AB6-446D-A555-20400F3B6D51}"/>
              </a:ext>
            </a:extLst>
          </p:cNvPr>
          <p:cNvSpPr/>
          <p:nvPr/>
        </p:nvSpPr>
        <p:spPr>
          <a:xfrm>
            <a:off x="9894511" y="37198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Owal 138">
            <a:extLst>
              <a:ext uri="{FF2B5EF4-FFF2-40B4-BE49-F238E27FC236}">
                <a16:creationId xmlns:a16="http://schemas.microsoft.com/office/drawing/2014/main" id="{6AE7B97F-181D-4FE8-AE57-CBF53C3FDC31}"/>
              </a:ext>
            </a:extLst>
          </p:cNvPr>
          <p:cNvSpPr/>
          <p:nvPr/>
        </p:nvSpPr>
        <p:spPr>
          <a:xfrm>
            <a:off x="9883630" y="37417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0" name="Owal 139">
            <a:extLst>
              <a:ext uri="{FF2B5EF4-FFF2-40B4-BE49-F238E27FC236}">
                <a16:creationId xmlns:a16="http://schemas.microsoft.com/office/drawing/2014/main" id="{7478F426-AA46-46E1-884A-F1BF93083F71}"/>
              </a:ext>
            </a:extLst>
          </p:cNvPr>
          <p:cNvSpPr/>
          <p:nvPr/>
        </p:nvSpPr>
        <p:spPr>
          <a:xfrm>
            <a:off x="6414752" y="1900922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1" name="Owal 140">
            <a:extLst>
              <a:ext uri="{FF2B5EF4-FFF2-40B4-BE49-F238E27FC236}">
                <a16:creationId xmlns:a16="http://schemas.microsoft.com/office/drawing/2014/main" id="{D6F59DC6-BFC2-4B05-9045-F746DA5E1124}"/>
              </a:ext>
            </a:extLst>
          </p:cNvPr>
          <p:cNvSpPr/>
          <p:nvPr/>
        </p:nvSpPr>
        <p:spPr>
          <a:xfrm>
            <a:off x="6411943" y="189139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2" name="Owal 141">
            <a:extLst>
              <a:ext uri="{FF2B5EF4-FFF2-40B4-BE49-F238E27FC236}">
                <a16:creationId xmlns:a16="http://schemas.microsoft.com/office/drawing/2014/main" id="{C3A38723-6553-4807-979E-62981C8499B2}"/>
              </a:ext>
            </a:extLst>
          </p:cNvPr>
          <p:cNvSpPr/>
          <p:nvPr/>
        </p:nvSpPr>
        <p:spPr>
          <a:xfrm>
            <a:off x="5272786" y="189872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3" name="Owal 142">
            <a:extLst>
              <a:ext uri="{FF2B5EF4-FFF2-40B4-BE49-F238E27FC236}">
                <a16:creationId xmlns:a16="http://schemas.microsoft.com/office/drawing/2014/main" id="{FAE89DEF-E388-4016-BCBA-E75972F0FB5D}"/>
              </a:ext>
            </a:extLst>
          </p:cNvPr>
          <p:cNvSpPr/>
          <p:nvPr/>
        </p:nvSpPr>
        <p:spPr>
          <a:xfrm>
            <a:off x="5261905" y="190092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4" name="Owal 143">
            <a:extLst>
              <a:ext uri="{FF2B5EF4-FFF2-40B4-BE49-F238E27FC236}">
                <a16:creationId xmlns:a16="http://schemas.microsoft.com/office/drawing/2014/main" id="{91AEE528-B075-4BE1-AA01-FE43331F812C}"/>
              </a:ext>
            </a:extLst>
          </p:cNvPr>
          <p:cNvSpPr/>
          <p:nvPr/>
        </p:nvSpPr>
        <p:spPr>
          <a:xfrm>
            <a:off x="6808411" y="1889581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5" name="Owal 144">
            <a:extLst>
              <a:ext uri="{FF2B5EF4-FFF2-40B4-BE49-F238E27FC236}">
                <a16:creationId xmlns:a16="http://schemas.microsoft.com/office/drawing/2014/main" id="{3B33A5BF-9179-48DA-AD55-95C2BB3FB739}"/>
              </a:ext>
            </a:extLst>
          </p:cNvPr>
          <p:cNvSpPr/>
          <p:nvPr/>
        </p:nvSpPr>
        <p:spPr>
          <a:xfrm>
            <a:off x="6797530" y="189177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6" name="Owal 145">
            <a:extLst>
              <a:ext uri="{FF2B5EF4-FFF2-40B4-BE49-F238E27FC236}">
                <a16:creationId xmlns:a16="http://schemas.microsoft.com/office/drawing/2014/main" id="{6CF91CE9-5019-4E3F-8681-43DAEF249F37}"/>
              </a:ext>
            </a:extLst>
          </p:cNvPr>
          <p:cNvSpPr/>
          <p:nvPr/>
        </p:nvSpPr>
        <p:spPr>
          <a:xfrm>
            <a:off x="9513728" y="1903781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7" name="Owal 146">
            <a:extLst>
              <a:ext uri="{FF2B5EF4-FFF2-40B4-BE49-F238E27FC236}">
                <a16:creationId xmlns:a16="http://schemas.microsoft.com/office/drawing/2014/main" id="{01EB8DD7-A6DC-4169-8DC9-7C0325AE5B25}"/>
              </a:ext>
            </a:extLst>
          </p:cNvPr>
          <p:cNvSpPr/>
          <p:nvPr/>
        </p:nvSpPr>
        <p:spPr>
          <a:xfrm>
            <a:off x="9510919" y="189425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8" name="Owal 147">
            <a:extLst>
              <a:ext uri="{FF2B5EF4-FFF2-40B4-BE49-F238E27FC236}">
                <a16:creationId xmlns:a16="http://schemas.microsoft.com/office/drawing/2014/main" id="{B593A65A-4FD5-4BB6-AF9D-0B8981FDA4AD}"/>
              </a:ext>
            </a:extLst>
          </p:cNvPr>
          <p:cNvSpPr/>
          <p:nvPr/>
        </p:nvSpPr>
        <p:spPr>
          <a:xfrm>
            <a:off x="8371762" y="190158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9" name="Owal 148">
            <a:extLst>
              <a:ext uri="{FF2B5EF4-FFF2-40B4-BE49-F238E27FC236}">
                <a16:creationId xmlns:a16="http://schemas.microsoft.com/office/drawing/2014/main" id="{09F72154-BA19-46A8-8E2E-EA78A6D8F3EB}"/>
              </a:ext>
            </a:extLst>
          </p:cNvPr>
          <p:cNvSpPr/>
          <p:nvPr/>
        </p:nvSpPr>
        <p:spPr>
          <a:xfrm>
            <a:off x="8360881" y="190378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0" name="Owal 149">
            <a:extLst>
              <a:ext uri="{FF2B5EF4-FFF2-40B4-BE49-F238E27FC236}">
                <a16:creationId xmlns:a16="http://schemas.microsoft.com/office/drawing/2014/main" id="{C0417B35-5299-4EB4-AFB1-60B40C0031BF}"/>
              </a:ext>
            </a:extLst>
          </p:cNvPr>
          <p:cNvSpPr/>
          <p:nvPr/>
        </p:nvSpPr>
        <p:spPr>
          <a:xfrm>
            <a:off x="11036477" y="1901301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1" name="Owal 150">
            <a:extLst>
              <a:ext uri="{FF2B5EF4-FFF2-40B4-BE49-F238E27FC236}">
                <a16:creationId xmlns:a16="http://schemas.microsoft.com/office/drawing/2014/main" id="{6DB62B47-8AC0-4605-A167-B646EF74D60A}"/>
              </a:ext>
            </a:extLst>
          </p:cNvPr>
          <p:cNvSpPr/>
          <p:nvPr/>
        </p:nvSpPr>
        <p:spPr>
          <a:xfrm>
            <a:off x="11033668" y="189177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2" name="Owal 151">
            <a:extLst>
              <a:ext uri="{FF2B5EF4-FFF2-40B4-BE49-F238E27FC236}">
                <a16:creationId xmlns:a16="http://schemas.microsoft.com/office/drawing/2014/main" id="{E61339C6-8097-49E5-AB2F-55F50771D780}"/>
              </a:ext>
            </a:extLst>
          </p:cNvPr>
          <p:cNvSpPr/>
          <p:nvPr/>
        </p:nvSpPr>
        <p:spPr>
          <a:xfrm>
            <a:off x="9894511" y="189910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3" name="Owal 152">
            <a:extLst>
              <a:ext uri="{FF2B5EF4-FFF2-40B4-BE49-F238E27FC236}">
                <a16:creationId xmlns:a16="http://schemas.microsoft.com/office/drawing/2014/main" id="{E51BAC4D-5609-44BD-8766-6065CD8A4FB5}"/>
              </a:ext>
            </a:extLst>
          </p:cNvPr>
          <p:cNvSpPr/>
          <p:nvPr/>
        </p:nvSpPr>
        <p:spPr>
          <a:xfrm>
            <a:off x="9883630" y="190130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4" name="Owal 153">
            <a:extLst>
              <a:ext uri="{FF2B5EF4-FFF2-40B4-BE49-F238E27FC236}">
                <a16:creationId xmlns:a16="http://schemas.microsoft.com/office/drawing/2014/main" id="{53508E97-08F8-43A4-B4CA-B65CC35F13D1}"/>
              </a:ext>
            </a:extLst>
          </p:cNvPr>
          <p:cNvSpPr/>
          <p:nvPr/>
        </p:nvSpPr>
        <p:spPr>
          <a:xfrm>
            <a:off x="6414752" y="3464803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5" name="Owal 154">
            <a:extLst>
              <a:ext uri="{FF2B5EF4-FFF2-40B4-BE49-F238E27FC236}">
                <a16:creationId xmlns:a16="http://schemas.microsoft.com/office/drawing/2014/main" id="{D68647AE-65A6-4D7E-A642-B905C607099C}"/>
              </a:ext>
            </a:extLst>
          </p:cNvPr>
          <p:cNvSpPr/>
          <p:nvPr/>
        </p:nvSpPr>
        <p:spPr>
          <a:xfrm>
            <a:off x="6411943" y="3455278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6" name="Owal 155">
            <a:extLst>
              <a:ext uri="{FF2B5EF4-FFF2-40B4-BE49-F238E27FC236}">
                <a16:creationId xmlns:a16="http://schemas.microsoft.com/office/drawing/2014/main" id="{6476F4E2-E939-467C-BE59-330CCCA08196}"/>
              </a:ext>
            </a:extLst>
          </p:cNvPr>
          <p:cNvSpPr/>
          <p:nvPr/>
        </p:nvSpPr>
        <p:spPr>
          <a:xfrm>
            <a:off x="5272786" y="3462608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7" name="Owal 156">
            <a:extLst>
              <a:ext uri="{FF2B5EF4-FFF2-40B4-BE49-F238E27FC236}">
                <a16:creationId xmlns:a16="http://schemas.microsoft.com/office/drawing/2014/main" id="{0C41A410-C67B-4A1D-B4B1-F500C11C38CB}"/>
              </a:ext>
            </a:extLst>
          </p:cNvPr>
          <p:cNvSpPr/>
          <p:nvPr/>
        </p:nvSpPr>
        <p:spPr>
          <a:xfrm>
            <a:off x="5261905" y="346480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8" name="Owal 157">
            <a:extLst>
              <a:ext uri="{FF2B5EF4-FFF2-40B4-BE49-F238E27FC236}">
                <a16:creationId xmlns:a16="http://schemas.microsoft.com/office/drawing/2014/main" id="{D97E469C-BF33-450E-90CC-51AAFB247E8D}"/>
              </a:ext>
            </a:extLst>
          </p:cNvPr>
          <p:cNvSpPr/>
          <p:nvPr/>
        </p:nvSpPr>
        <p:spPr>
          <a:xfrm>
            <a:off x="6808411" y="3453462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9" name="Owal 158">
            <a:extLst>
              <a:ext uri="{FF2B5EF4-FFF2-40B4-BE49-F238E27FC236}">
                <a16:creationId xmlns:a16="http://schemas.microsoft.com/office/drawing/2014/main" id="{42833E65-109B-4E8B-9AA0-E6338C19F41A}"/>
              </a:ext>
            </a:extLst>
          </p:cNvPr>
          <p:cNvSpPr/>
          <p:nvPr/>
        </p:nvSpPr>
        <p:spPr>
          <a:xfrm>
            <a:off x="6797530" y="3455657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0" name="Owal 159">
            <a:extLst>
              <a:ext uri="{FF2B5EF4-FFF2-40B4-BE49-F238E27FC236}">
                <a16:creationId xmlns:a16="http://schemas.microsoft.com/office/drawing/2014/main" id="{08677159-597D-47C5-B6EC-5B3BC959D0A6}"/>
              </a:ext>
            </a:extLst>
          </p:cNvPr>
          <p:cNvSpPr/>
          <p:nvPr/>
        </p:nvSpPr>
        <p:spPr>
          <a:xfrm>
            <a:off x="9513728" y="3467662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1" name="Owal 160">
            <a:extLst>
              <a:ext uri="{FF2B5EF4-FFF2-40B4-BE49-F238E27FC236}">
                <a16:creationId xmlns:a16="http://schemas.microsoft.com/office/drawing/2014/main" id="{68AD1A63-C5D5-42B4-B355-DF82B3064EB6}"/>
              </a:ext>
            </a:extLst>
          </p:cNvPr>
          <p:cNvSpPr/>
          <p:nvPr/>
        </p:nvSpPr>
        <p:spPr>
          <a:xfrm>
            <a:off x="9510919" y="345813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2" name="Owal 161">
            <a:extLst>
              <a:ext uri="{FF2B5EF4-FFF2-40B4-BE49-F238E27FC236}">
                <a16:creationId xmlns:a16="http://schemas.microsoft.com/office/drawing/2014/main" id="{8F370BFD-9A39-4BFB-A04B-8E9E5B374F56}"/>
              </a:ext>
            </a:extLst>
          </p:cNvPr>
          <p:cNvSpPr/>
          <p:nvPr/>
        </p:nvSpPr>
        <p:spPr>
          <a:xfrm>
            <a:off x="8371762" y="346546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3" name="Owal 162">
            <a:extLst>
              <a:ext uri="{FF2B5EF4-FFF2-40B4-BE49-F238E27FC236}">
                <a16:creationId xmlns:a16="http://schemas.microsoft.com/office/drawing/2014/main" id="{D0F77F0A-22EF-4E44-8EB4-104C5548C216}"/>
              </a:ext>
            </a:extLst>
          </p:cNvPr>
          <p:cNvSpPr/>
          <p:nvPr/>
        </p:nvSpPr>
        <p:spPr>
          <a:xfrm>
            <a:off x="8360881" y="346766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4" name="Owal 163">
            <a:extLst>
              <a:ext uri="{FF2B5EF4-FFF2-40B4-BE49-F238E27FC236}">
                <a16:creationId xmlns:a16="http://schemas.microsoft.com/office/drawing/2014/main" id="{F777079D-50C1-438B-85C5-523485F0ED58}"/>
              </a:ext>
            </a:extLst>
          </p:cNvPr>
          <p:cNvSpPr/>
          <p:nvPr/>
        </p:nvSpPr>
        <p:spPr>
          <a:xfrm>
            <a:off x="11036477" y="3465182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5" name="Owal 164">
            <a:extLst>
              <a:ext uri="{FF2B5EF4-FFF2-40B4-BE49-F238E27FC236}">
                <a16:creationId xmlns:a16="http://schemas.microsoft.com/office/drawing/2014/main" id="{59C80EC7-626E-4476-9740-640448D5353F}"/>
              </a:ext>
            </a:extLst>
          </p:cNvPr>
          <p:cNvSpPr/>
          <p:nvPr/>
        </p:nvSpPr>
        <p:spPr>
          <a:xfrm>
            <a:off x="11033668" y="345565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6" name="Owal 165">
            <a:extLst>
              <a:ext uri="{FF2B5EF4-FFF2-40B4-BE49-F238E27FC236}">
                <a16:creationId xmlns:a16="http://schemas.microsoft.com/office/drawing/2014/main" id="{3A274CBB-80C7-44E5-AB91-4C2AC415532F}"/>
              </a:ext>
            </a:extLst>
          </p:cNvPr>
          <p:cNvSpPr/>
          <p:nvPr/>
        </p:nvSpPr>
        <p:spPr>
          <a:xfrm>
            <a:off x="9894511" y="346298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7" name="Owal 166">
            <a:extLst>
              <a:ext uri="{FF2B5EF4-FFF2-40B4-BE49-F238E27FC236}">
                <a16:creationId xmlns:a16="http://schemas.microsoft.com/office/drawing/2014/main" id="{FB6A4787-9A65-457B-BE50-B9EE702F8211}"/>
              </a:ext>
            </a:extLst>
          </p:cNvPr>
          <p:cNvSpPr/>
          <p:nvPr/>
        </p:nvSpPr>
        <p:spPr>
          <a:xfrm>
            <a:off x="9883630" y="346518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8" name="Owal 167">
            <a:extLst>
              <a:ext uri="{FF2B5EF4-FFF2-40B4-BE49-F238E27FC236}">
                <a16:creationId xmlns:a16="http://schemas.microsoft.com/office/drawing/2014/main" id="{5D0BF565-0830-4BA5-986C-6A927C44D0A5}"/>
              </a:ext>
            </a:extLst>
          </p:cNvPr>
          <p:cNvSpPr/>
          <p:nvPr/>
        </p:nvSpPr>
        <p:spPr>
          <a:xfrm>
            <a:off x="6414752" y="5000991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9" name="Owal 168">
            <a:extLst>
              <a:ext uri="{FF2B5EF4-FFF2-40B4-BE49-F238E27FC236}">
                <a16:creationId xmlns:a16="http://schemas.microsoft.com/office/drawing/2014/main" id="{8AF287E7-AED8-4984-B853-CD94F3ADC354}"/>
              </a:ext>
            </a:extLst>
          </p:cNvPr>
          <p:cNvSpPr/>
          <p:nvPr/>
        </p:nvSpPr>
        <p:spPr>
          <a:xfrm>
            <a:off x="6411943" y="499146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0" name="Owal 169">
            <a:extLst>
              <a:ext uri="{FF2B5EF4-FFF2-40B4-BE49-F238E27FC236}">
                <a16:creationId xmlns:a16="http://schemas.microsoft.com/office/drawing/2014/main" id="{A9C54F49-0FD7-4B25-8F9B-4BDDBB682DE5}"/>
              </a:ext>
            </a:extLst>
          </p:cNvPr>
          <p:cNvSpPr/>
          <p:nvPr/>
        </p:nvSpPr>
        <p:spPr>
          <a:xfrm>
            <a:off x="5272786" y="4998796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1" name="Owal 170">
            <a:extLst>
              <a:ext uri="{FF2B5EF4-FFF2-40B4-BE49-F238E27FC236}">
                <a16:creationId xmlns:a16="http://schemas.microsoft.com/office/drawing/2014/main" id="{0011FC0D-A55A-4A80-A423-849695B9153F}"/>
              </a:ext>
            </a:extLst>
          </p:cNvPr>
          <p:cNvSpPr/>
          <p:nvPr/>
        </p:nvSpPr>
        <p:spPr>
          <a:xfrm>
            <a:off x="5261905" y="500099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2" name="Owal 171">
            <a:extLst>
              <a:ext uri="{FF2B5EF4-FFF2-40B4-BE49-F238E27FC236}">
                <a16:creationId xmlns:a16="http://schemas.microsoft.com/office/drawing/2014/main" id="{8A5A1AA1-A302-4B32-835E-96FBE969382B}"/>
              </a:ext>
            </a:extLst>
          </p:cNvPr>
          <p:cNvSpPr/>
          <p:nvPr/>
        </p:nvSpPr>
        <p:spPr>
          <a:xfrm>
            <a:off x="6808411" y="4989650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3" name="Owal 172">
            <a:extLst>
              <a:ext uri="{FF2B5EF4-FFF2-40B4-BE49-F238E27FC236}">
                <a16:creationId xmlns:a16="http://schemas.microsoft.com/office/drawing/2014/main" id="{332C3E99-E25A-4643-88EA-135DBEC49595}"/>
              </a:ext>
            </a:extLst>
          </p:cNvPr>
          <p:cNvSpPr/>
          <p:nvPr/>
        </p:nvSpPr>
        <p:spPr>
          <a:xfrm>
            <a:off x="6797530" y="4991845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4" name="Owal 173">
            <a:extLst>
              <a:ext uri="{FF2B5EF4-FFF2-40B4-BE49-F238E27FC236}">
                <a16:creationId xmlns:a16="http://schemas.microsoft.com/office/drawing/2014/main" id="{CADABBEC-744E-4BB2-8D4D-3320F7095ABA}"/>
              </a:ext>
            </a:extLst>
          </p:cNvPr>
          <p:cNvSpPr/>
          <p:nvPr/>
        </p:nvSpPr>
        <p:spPr>
          <a:xfrm>
            <a:off x="9513728" y="500385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5" name="Owal 174">
            <a:extLst>
              <a:ext uri="{FF2B5EF4-FFF2-40B4-BE49-F238E27FC236}">
                <a16:creationId xmlns:a16="http://schemas.microsoft.com/office/drawing/2014/main" id="{20EDFA5B-8FA2-4775-9C53-F8E6CADDAD89}"/>
              </a:ext>
            </a:extLst>
          </p:cNvPr>
          <p:cNvSpPr/>
          <p:nvPr/>
        </p:nvSpPr>
        <p:spPr>
          <a:xfrm>
            <a:off x="9510919" y="4994325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6" name="Owal 175">
            <a:extLst>
              <a:ext uri="{FF2B5EF4-FFF2-40B4-BE49-F238E27FC236}">
                <a16:creationId xmlns:a16="http://schemas.microsoft.com/office/drawing/2014/main" id="{235E70A8-D4A2-464F-AC60-92A038A1927C}"/>
              </a:ext>
            </a:extLst>
          </p:cNvPr>
          <p:cNvSpPr/>
          <p:nvPr/>
        </p:nvSpPr>
        <p:spPr>
          <a:xfrm>
            <a:off x="8371762" y="5001655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7" name="Owal 176">
            <a:extLst>
              <a:ext uri="{FF2B5EF4-FFF2-40B4-BE49-F238E27FC236}">
                <a16:creationId xmlns:a16="http://schemas.microsoft.com/office/drawing/2014/main" id="{EED3FDB7-A08A-466D-9BD6-57CA2F9DFACA}"/>
              </a:ext>
            </a:extLst>
          </p:cNvPr>
          <p:cNvSpPr/>
          <p:nvPr/>
        </p:nvSpPr>
        <p:spPr>
          <a:xfrm>
            <a:off x="8360881" y="500385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8" name="Owal 177">
            <a:extLst>
              <a:ext uri="{FF2B5EF4-FFF2-40B4-BE49-F238E27FC236}">
                <a16:creationId xmlns:a16="http://schemas.microsoft.com/office/drawing/2014/main" id="{01360793-531D-4710-AD6F-C1212B56C5C9}"/>
              </a:ext>
            </a:extLst>
          </p:cNvPr>
          <p:cNvSpPr/>
          <p:nvPr/>
        </p:nvSpPr>
        <p:spPr>
          <a:xfrm>
            <a:off x="11036477" y="500137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9" name="Owal 178">
            <a:extLst>
              <a:ext uri="{FF2B5EF4-FFF2-40B4-BE49-F238E27FC236}">
                <a16:creationId xmlns:a16="http://schemas.microsoft.com/office/drawing/2014/main" id="{5A8A3C79-4F42-4134-AE16-B8E7CC3005F3}"/>
              </a:ext>
            </a:extLst>
          </p:cNvPr>
          <p:cNvSpPr/>
          <p:nvPr/>
        </p:nvSpPr>
        <p:spPr>
          <a:xfrm>
            <a:off x="11033668" y="4991845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0" name="Owal 179">
            <a:extLst>
              <a:ext uri="{FF2B5EF4-FFF2-40B4-BE49-F238E27FC236}">
                <a16:creationId xmlns:a16="http://schemas.microsoft.com/office/drawing/2014/main" id="{8672D3EE-3DBC-4FD2-9FAE-04CFC8D777E6}"/>
              </a:ext>
            </a:extLst>
          </p:cNvPr>
          <p:cNvSpPr/>
          <p:nvPr/>
        </p:nvSpPr>
        <p:spPr>
          <a:xfrm>
            <a:off x="9894511" y="4999175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1" name="Owal 180">
            <a:extLst>
              <a:ext uri="{FF2B5EF4-FFF2-40B4-BE49-F238E27FC236}">
                <a16:creationId xmlns:a16="http://schemas.microsoft.com/office/drawing/2014/main" id="{C1BE7D21-68B2-421C-AA4A-FEF4A7144055}"/>
              </a:ext>
            </a:extLst>
          </p:cNvPr>
          <p:cNvSpPr/>
          <p:nvPr/>
        </p:nvSpPr>
        <p:spPr>
          <a:xfrm>
            <a:off x="9883630" y="500137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2" name="Owal 181">
            <a:extLst>
              <a:ext uri="{FF2B5EF4-FFF2-40B4-BE49-F238E27FC236}">
                <a16:creationId xmlns:a16="http://schemas.microsoft.com/office/drawing/2014/main" id="{11AA681D-2BA6-48B6-B263-4DEBA38752F3}"/>
              </a:ext>
            </a:extLst>
          </p:cNvPr>
          <p:cNvSpPr/>
          <p:nvPr/>
        </p:nvSpPr>
        <p:spPr>
          <a:xfrm>
            <a:off x="4858352" y="346648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3" name="Owal 182">
            <a:extLst>
              <a:ext uri="{FF2B5EF4-FFF2-40B4-BE49-F238E27FC236}">
                <a16:creationId xmlns:a16="http://schemas.microsoft.com/office/drawing/2014/main" id="{621C7B07-29CE-418F-B24D-6E269A201D26}"/>
              </a:ext>
            </a:extLst>
          </p:cNvPr>
          <p:cNvSpPr/>
          <p:nvPr/>
        </p:nvSpPr>
        <p:spPr>
          <a:xfrm>
            <a:off x="4855543" y="345696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4" name="Owal 183">
            <a:extLst>
              <a:ext uri="{FF2B5EF4-FFF2-40B4-BE49-F238E27FC236}">
                <a16:creationId xmlns:a16="http://schemas.microsoft.com/office/drawing/2014/main" id="{6CA3DAF7-D87A-4A6D-BA2A-CAA4F990945A}"/>
              </a:ext>
            </a:extLst>
          </p:cNvPr>
          <p:cNvSpPr/>
          <p:nvPr/>
        </p:nvSpPr>
        <p:spPr>
          <a:xfrm>
            <a:off x="3716386" y="3464293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5" name="Owal 184">
            <a:extLst>
              <a:ext uri="{FF2B5EF4-FFF2-40B4-BE49-F238E27FC236}">
                <a16:creationId xmlns:a16="http://schemas.microsoft.com/office/drawing/2014/main" id="{B3CA91D9-CDCB-46B9-A257-C66F15464798}"/>
              </a:ext>
            </a:extLst>
          </p:cNvPr>
          <p:cNvSpPr/>
          <p:nvPr/>
        </p:nvSpPr>
        <p:spPr>
          <a:xfrm>
            <a:off x="3705505" y="346648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6" name="Owal 185">
            <a:extLst>
              <a:ext uri="{FF2B5EF4-FFF2-40B4-BE49-F238E27FC236}">
                <a16:creationId xmlns:a16="http://schemas.microsoft.com/office/drawing/2014/main" id="{66C6F0CD-06C4-449F-8557-E5BECB74BF1B}"/>
              </a:ext>
            </a:extLst>
          </p:cNvPr>
          <p:cNvSpPr/>
          <p:nvPr/>
        </p:nvSpPr>
        <p:spPr>
          <a:xfrm>
            <a:off x="4880194" y="1921842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7" name="Owal 186">
            <a:extLst>
              <a:ext uri="{FF2B5EF4-FFF2-40B4-BE49-F238E27FC236}">
                <a16:creationId xmlns:a16="http://schemas.microsoft.com/office/drawing/2014/main" id="{181E8125-1C40-4F71-B8C4-E0BF9866ECCE}"/>
              </a:ext>
            </a:extLst>
          </p:cNvPr>
          <p:cNvSpPr/>
          <p:nvPr/>
        </p:nvSpPr>
        <p:spPr>
          <a:xfrm>
            <a:off x="4877385" y="191231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8" name="Owal 187">
            <a:extLst>
              <a:ext uri="{FF2B5EF4-FFF2-40B4-BE49-F238E27FC236}">
                <a16:creationId xmlns:a16="http://schemas.microsoft.com/office/drawing/2014/main" id="{89BBF43C-CCFD-48D1-9D89-7B13EBFE6B96}"/>
              </a:ext>
            </a:extLst>
          </p:cNvPr>
          <p:cNvSpPr/>
          <p:nvPr/>
        </p:nvSpPr>
        <p:spPr>
          <a:xfrm>
            <a:off x="3738228" y="1919647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9" name="Owal 188">
            <a:extLst>
              <a:ext uri="{FF2B5EF4-FFF2-40B4-BE49-F238E27FC236}">
                <a16:creationId xmlns:a16="http://schemas.microsoft.com/office/drawing/2014/main" id="{1498817B-E987-4964-88A9-FFDCE84AE133}"/>
              </a:ext>
            </a:extLst>
          </p:cNvPr>
          <p:cNvSpPr/>
          <p:nvPr/>
        </p:nvSpPr>
        <p:spPr>
          <a:xfrm>
            <a:off x="3727347" y="192184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0" name="Owal 189">
            <a:extLst>
              <a:ext uri="{FF2B5EF4-FFF2-40B4-BE49-F238E27FC236}">
                <a16:creationId xmlns:a16="http://schemas.microsoft.com/office/drawing/2014/main" id="{54C7BCFE-B72F-4A42-9B2E-8AA4EE207620}"/>
              </a:ext>
            </a:extLst>
          </p:cNvPr>
          <p:cNvSpPr/>
          <p:nvPr/>
        </p:nvSpPr>
        <p:spPr>
          <a:xfrm>
            <a:off x="4880359" y="5011249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1" name="Owal 190">
            <a:extLst>
              <a:ext uri="{FF2B5EF4-FFF2-40B4-BE49-F238E27FC236}">
                <a16:creationId xmlns:a16="http://schemas.microsoft.com/office/drawing/2014/main" id="{60F9F0C3-0528-4E02-87E2-C6958D38F50F}"/>
              </a:ext>
            </a:extLst>
          </p:cNvPr>
          <p:cNvSpPr/>
          <p:nvPr/>
        </p:nvSpPr>
        <p:spPr>
          <a:xfrm>
            <a:off x="4877550" y="5001724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2" name="Owal 191">
            <a:extLst>
              <a:ext uri="{FF2B5EF4-FFF2-40B4-BE49-F238E27FC236}">
                <a16:creationId xmlns:a16="http://schemas.microsoft.com/office/drawing/2014/main" id="{C4010BB2-6498-4656-9E81-E92135FA9D14}"/>
              </a:ext>
            </a:extLst>
          </p:cNvPr>
          <p:cNvSpPr/>
          <p:nvPr/>
        </p:nvSpPr>
        <p:spPr>
          <a:xfrm>
            <a:off x="3738393" y="5009054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3" name="Owal 192">
            <a:extLst>
              <a:ext uri="{FF2B5EF4-FFF2-40B4-BE49-F238E27FC236}">
                <a16:creationId xmlns:a16="http://schemas.microsoft.com/office/drawing/2014/main" id="{10A93D6D-CE4F-4147-BD24-C7CF3FC06471}"/>
              </a:ext>
            </a:extLst>
          </p:cNvPr>
          <p:cNvSpPr/>
          <p:nvPr/>
        </p:nvSpPr>
        <p:spPr>
          <a:xfrm>
            <a:off x="3727512" y="5011249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4" name="Owal 193">
            <a:extLst>
              <a:ext uri="{FF2B5EF4-FFF2-40B4-BE49-F238E27FC236}">
                <a16:creationId xmlns:a16="http://schemas.microsoft.com/office/drawing/2014/main" id="{F3298669-07B4-4E9E-80A0-8B2CF2DF6442}"/>
              </a:ext>
            </a:extLst>
          </p:cNvPr>
          <p:cNvSpPr/>
          <p:nvPr/>
        </p:nvSpPr>
        <p:spPr>
          <a:xfrm>
            <a:off x="3738228" y="371604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5" name="Owal 194">
            <a:extLst>
              <a:ext uri="{FF2B5EF4-FFF2-40B4-BE49-F238E27FC236}">
                <a16:creationId xmlns:a16="http://schemas.microsoft.com/office/drawing/2014/main" id="{F3A2444B-A79A-4A1E-8355-6FF2CD1E3E00}"/>
              </a:ext>
            </a:extLst>
          </p:cNvPr>
          <p:cNvSpPr/>
          <p:nvPr/>
        </p:nvSpPr>
        <p:spPr>
          <a:xfrm>
            <a:off x="4882742" y="35512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5" name="Owal 224">
            <a:extLst>
              <a:ext uri="{FF2B5EF4-FFF2-40B4-BE49-F238E27FC236}">
                <a16:creationId xmlns:a16="http://schemas.microsoft.com/office/drawing/2014/main" id="{B057F4A4-42DC-4543-857E-B24166727198}"/>
              </a:ext>
            </a:extLst>
          </p:cNvPr>
          <p:cNvSpPr/>
          <p:nvPr/>
        </p:nvSpPr>
        <p:spPr>
          <a:xfrm>
            <a:off x="7977975" y="1899106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6" name="Owal 225">
            <a:extLst>
              <a:ext uri="{FF2B5EF4-FFF2-40B4-BE49-F238E27FC236}">
                <a16:creationId xmlns:a16="http://schemas.microsoft.com/office/drawing/2014/main" id="{BAF8159A-81F3-4C71-A367-847A77E0AFF7}"/>
              </a:ext>
            </a:extLst>
          </p:cNvPr>
          <p:cNvSpPr/>
          <p:nvPr/>
        </p:nvSpPr>
        <p:spPr>
          <a:xfrm>
            <a:off x="7975166" y="1889581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7" name="Owal 226">
            <a:extLst>
              <a:ext uri="{FF2B5EF4-FFF2-40B4-BE49-F238E27FC236}">
                <a16:creationId xmlns:a16="http://schemas.microsoft.com/office/drawing/2014/main" id="{B27CB94D-A3BB-4CF8-9E81-0E26485E207E}"/>
              </a:ext>
            </a:extLst>
          </p:cNvPr>
          <p:cNvSpPr/>
          <p:nvPr/>
        </p:nvSpPr>
        <p:spPr>
          <a:xfrm>
            <a:off x="7950377" y="3462987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8" name="Owal 227">
            <a:extLst>
              <a:ext uri="{FF2B5EF4-FFF2-40B4-BE49-F238E27FC236}">
                <a16:creationId xmlns:a16="http://schemas.microsoft.com/office/drawing/2014/main" id="{6D2BE6E7-5AB0-47B2-BC9D-7EAAFDD60E20}"/>
              </a:ext>
            </a:extLst>
          </p:cNvPr>
          <p:cNvSpPr/>
          <p:nvPr/>
        </p:nvSpPr>
        <p:spPr>
          <a:xfrm>
            <a:off x="7947568" y="3453462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9" name="Owal 228">
            <a:extLst>
              <a:ext uri="{FF2B5EF4-FFF2-40B4-BE49-F238E27FC236}">
                <a16:creationId xmlns:a16="http://schemas.microsoft.com/office/drawing/2014/main" id="{00F87477-34FC-4DE9-BD5E-6AD5DCCA626F}"/>
              </a:ext>
            </a:extLst>
          </p:cNvPr>
          <p:cNvSpPr/>
          <p:nvPr/>
        </p:nvSpPr>
        <p:spPr>
          <a:xfrm>
            <a:off x="7944110" y="5018579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0" name="Owal 229">
            <a:extLst>
              <a:ext uri="{FF2B5EF4-FFF2-40B4-BE49-F238E27FC236}">
                <a16:creationId xmlns:a16="http://schemas.microsoft.com/office/drawing/2014/main" id="{3ED12C4D-99E6-4455-BE45-DA5EE91D8B19}"/>
              </a:ext>
            </a:extLst>
          </p:cNvPr>
          <p:cNvSpPr/>
          <p:nvPr/>
        </p:nvSpPr>
        <p:spPr>
          <a:xfrm>
            <a:off x="7941301" y="5009054"/>
            <a:ext cx="180000" cy="180000"/>
          </a:xfrm>
          <a:prstGeom prst="ellipse">
            <a:avLst/>
          </a:prstGeom>
          <a:solidFill>
            <a:srgbClr val="B4C7E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2" name="Obraz 231">
            <a:extLst>
              <a:ext uri="{FF2B5EF4-FFF2-40B4-BE49-F238E27FC236}">
                <a16:creationId xmlns:a16="http://schemas.microsoft.com/office/drawing/2014/main" id="{721AB6E4-D128-4176-A800-AA096BB0F9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5070" y="539091"/>
            <a:ext cx="757963" cy="1080000"/>
          </a:xfrm>
          <a:prstGeom prst="rect">
            <a:avLst/>
          </a:prstGeom>
        </p:spPr>
      </p:pic>
      <p:pic>
        <p:nvPicPr>
          <p:cNvPr id="234" name="Obraz 233">
            <a:extLst>
              <a:ext uri="{FF2B5EF4-FFF2-40B4-BE49-F238E27FC236}">
                <a16:creationId xmlns:a16="http://schemas.microsoft.com/office/drawing/2014/main" id="{44630613-F793-4459-BBC4-B51B4CD98A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8070" y="2030115"/>
            <a:ext cx="811875" cy="1080000"/>
          </a:xfrm>
          <a:prstGeom prst="rect">
            <a:avLst/>
          </a:prstGeom>
        </p:spPr>
      </p:pic>
      <p:pic>
        <p:nvPicPr>
          <p:cNvPr id="236" name="Obraz 235">
            <a:extLst>
              <a:ext uri="{FF2B5EF4-FFF2-40B4-BE49-F238E27FC236}">
                <a16:creationId xmlns:a16="http://schemas.microsoft.com/office/drawing/2014/main" id="{E5C9362F-9386-468B-B9B3-88D6609A2B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949" y="2052161"/>
            <a:ext cx="841500" cy="1080000"/>
          </a:xfrm>
          <a:prstGeom prst="rect">
            <a:avLst/>
          </a:prstGeom>
        </p:spPr>
      </p:pic>
      <p:pic>
        <p:nvPicPr>
          <p:cNvPr id="238" name="Obraz 237">
            <a:extLst>
              <a:ext uri="{FF2B5EF4-FFF2-40B4-BE49-F238E27FC236}">
                <a16:creationId xmlns:a16="http://schemas.microsoft.com/office/drawing/2014/main" id="{B9039D83-3F33-494E-AE17-18467EB94B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901" y="501026"/>
            <a:ext cx="1048047" cy="1080000"/>
          </a:xfrm>
          <a:prstGeom prst="rect">
            <a:avLst/>
          </a:prstGeom>
        </p:spPr>
      </p:pic>
      <p:pic>
        <p:nvPicPr>
          <p:cNvPr id="240" name="Obraz 239">
            <a:extLst>
              <a:ext uri="{FF2B5EF4-FFF2-40B4-BE49-F238E27FC236}">
                <a16:creationId xmlns:a16="http://schemas.microsoft.com/office/drawing/2014/main" id="{8414A839-C490-4A88-8B23-7A4A1AAE0F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9588" y="567346"/>
            <a:ext cx="908159" cy="1080000"/>
          </a:xfrm>
          <a:prstGeom prst="rect">
            <a:avLst/>
          </a:prstGeom>
        </p:spPr>
      </p:pic>
      <p:pic>
        <p:nvPicPr>
          <p:cNvPr id="242" name="Obraz 241">
            <a:extLst>
              <a:ext uri="{FF2B5EF4-FFF2-40B4-BE49-F238E27FC236}">
                <a16:creationId xmlns:a16="http://schemas.microsoft.com/office/drawing/2014/main" id="{C5723BAF-9013-47A3-ABAC-2FB84E3725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7135" y="5065551"/>
            <a:ext cx="1147279" cy="1182257"/>
          </a:xfrm>
          <a:prstGeom prst="rect">
            <a:avLst/>
          </a:prstGeom>
        </p:spPr>
      </p:pic>
      <p:pic>
        <p:nvPicPr>
          <p:cNvPr id="244" name="Obraz 243">
            <a:extLst>
              <a:ext uri="{FF2B5EF4-FFF2-40B4-BE49-F238E27FC236}">
                <a16:creationId xmlns:a16="http://schemas.microsoft.com/office/drawing/2014/main" id="{9CAF83C0-2CBC-4A32-94F6-606977FB492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287" y="3611279"/>
            <a:ext cx="553500" cy="1080000"/>
          </a:xfrm>
          <a:prstGeom prst="rect">
            <a:avLst/>
          </a:prstGeom>
        </p:spPr>
      </p:pic>
      <p:pic>
        <p:nvPicPr>
          <p:cNvPr id="246" name="Obraz 245">
            <a:extLst>
              <a:ext uri="{FF2B5EF4-FFF2-40B4-BE49-F238E27FC236}">
                <a16:creationId xmlns:a16="http://schemas.microsoft.com/office/drawing/2014/main" id="{AC1CCE13-AA96-4F12-83CB-6A836F1B05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4597" y="2044076"/>
            <a:ext cx="598909" cy="1080000"/>
          </a:xfrm>
          <a:prstGeom prst="rect">
            <a:avLst/>
          </a:prstGeom>
        </p:spPr>
      </p:pic>
      <p:pic>
        <p:nvPicPr>
          <p:cNvPr id="248" name="Obraz 247">
            <a:extLst>
              <a:ext uri="{FF2B5EF4-FFF2-40B4-BE49-F238E27FC236}">
                <a16:creationId xmlns:a16="http://schemas.microsoft.com/office/drawing/2014/main" id="{CFB614C5-CAC2-443F-82B5-DBAE3E6E5E9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741" y="3768575"/>
            <a:ext cx="1080000" cy="810000"/>
          </a:xfrm>
          <a:prstGeom prst="rect">
            <a:avLst/>
          </a:prstGeom>
        </p:spPr>
      </p:pic>
      <p:pic>
        <p:nvPicPr>
          <p:cNvPr id="250" name="Obraz 249">
            <a:extLst>
              <a:ext uri="{FF2B5EF4-FFF2-40B4-BE49-F238E27FC236}">
                <a16:creationId xmlns:a16="http://schemas.microsoft.com/office/drawing/2014/main" id="{C74D21DE-F07F-4C10-8926-75BDCA51B78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90" y="3752720"/>
            <a:ext cx="1080000" cy="841484"/>
          </a:xfrm>
          <a:prstGeom prst="rect">
            <a:avLst/>
          </a:prstGeom>
        </p:spPr>
      </p:pic>
      <p:pic>
        <p:nvPicPr>
          <p:cNvPr id="252" name="Obraz 251">
            <a:extLst>
              <a:ext uri="{FF2B5EF4-FFF2-40B4-BE49-F238E27FC236}">
                <a16:creationId xmlns:a16="http://schemas.microsoft.com/office/drawing/2014/main" id="{FB0FE439-AB9C-42F5-9F00-0DE34B9C90F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668" y="5181878"/>
            <a:ext cx="1287829" cy="1215169"/>
          </a:xfrm>
          <a:prstGeom prst="rect">
            <a:avLst/>
          </a:prstGeom>
        </p:spPr>
      </p:pic>
      <p:pic>
        <p:nvPicPr>
          <p:cNvPr id="254" name="Obraz 253">
            <a:extLst>
              <a:ext uri="{FF2B5EF4-FFF2-40B4-BE49-F238E27FC236}">
                <a16:creationId xmlns:a16="http://schemas.microsoft.com/office/drawing/2014/main" id="{43181315-8A95-47A0-9080-65F01BCA5C5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7560" y="3696976"/>
            <a:ext cx="1080000" cy="991440"/>
          </a:xfrm>
          <a:prstGeom prst="rect">
            <a:avLst/>
          </a:prstGeom>
        </p:spPr>
      </p:pic>
      <p:pic>
        <p:nvPicPr>
          <p:cNvPr id="256" name="Obraz 255">
            <a:extLst>
              <a:ext uri="{FF2B5EF4-FFF2-40B4-BE49-F238E27FC236}">
                <a16:creationId xmlns:a16="http://schemas.microsoft.com/office/drawing/2014/main" id="{D9A515C5-9DD9-4DEE-8A52-8154EDCACC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3630" y="2092586"/>
            <a:ext cx="1080000" cy="1060200"/>
          </a:xfrm>
          <a:prstGeom prst="rect">
            <a:avLst/>
          </a:prstGeom>
        </p:spPr>
      </p:pic>
      <p:pic>
        <p:nvPicPr>
          <p:cNvPr id="258" name="Obraz 257">
            <a:extLst>
              <a:ext uri="{FF2B5EF4-FFF2-40B4-BE49-F238E27FC236}">
                <a16:creationId xmlns:a16="http://schemas.microsoft.com/office/drawing/2014/main" id="{2C92D392-F8AB-4A01-9057-DA2016E4C6F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8570" y="5051279"/>
            <a:ext cx="722490" cy="1261491"/>
          </a:xfrm>
          <a:prstGeom prst="rect">
            <a:avLst/>
          </a:prstGeom>
        </p:spPr>
      </p:pic>
      <p:pic>
        <p:nvPicPr>
          <p:cNvPr id="260" name="Obraz 259">
            <a:extLst>
              <a:ext uri="{FF2B5EF4-FFF2-40B4-BE49-F238E27FC236}">
                <a16:creationId xmlns:a16="http://schemas.microsoft.com/office/drawing/2014/main" id="{23589F2D-2F3B-4D65-A46A-B710C259BBC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953" y="3742215"/>
            <a:ext cx="1314656" cy="825045"/>
          </a:xfrm>
          <a:prstGeom prst="rect">
            <a:avLst/>
          </a:prstGeom>
        </p:spPr>
      </p:pic>
      <p:pic>
        <p:nvPicPr>
          <p:cNvPr id="262" name="Obraz 261">
            <a:extLst>
              <a:ext uri="{FF2B5EF4-FFF2-40B4-BE49-F238E27FC236}">
                <a16:creationId xmlns:a16="http://schemas.microsoft.com/office/drawing/2014/main" id="{5F2663C0-779C-45F9-A9EB-CD60E009363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6528" y="5198579"/>
            <a:ext cx="908159" cy="1080000"/>
          </a:xfrm>
          <a:prstGeom prst="rect">
            <a:avLst/>
          </a:prstGeom>
        </p:spPr>
      </p:pic>
      <p:pic>
        <p:nvPicPr>
          <p:cNvPr id="263" name="Obraz 262">
            <a:extLst>
              <a:ext uri="{FF2B5EF4-FFF2-40B4-BE49-F238E27FC236}">
                <a16:creationId xmlns:a16="http://schemas.microsoft.com/office/drawing/2014/main" id="{C020C07B-8834-411B-8A89-270AE9A7B4A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723" y="2054624"/>
            <a:ext cx="540000" cy="1080000"/>
          </a:xfrm>
          <a:prstGeom prst="rect">
            <a:avLst/>
          </a:prstGeom>
        </p:spPr>
      </p:pic>
      <p:pic>
        <p:nvPicPr>
          <p:cNvPr id="264" name="Obraz 263">
            <a:extLst>
              <a:ext uri="{FF2B5EF4-FFF2-40B4-BE49-F238E27FC236}">
                <a16:creationId xmlns:a16="http://schemas.microsoft.com/office/drawing/2014/main" id="{CCABCB51-1271-4525-A5A6-D2B17DE3ADA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0819" y="592409"/>
            <a:ext cx="1080000" cy="991440"/>
          </a:xfrm>
          <a:prstGeom prst="rect">
            <a:avLst/>
          </a:prstGeom>
        </p:spPr>
      </p:pic>
      <p:pic>
        <p:nvPicPr>
          <p:cNvPr id="196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4686AA17-9909-4F77-AFCB-5560F9E3DC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8254" y="2570115"/>
            <a:ext cx="1800000" cy="1800000"/>
          </a:xfrm>
          <a:prstGeom prst="roundRect">
            <a:avLst>
              <a:gd name="adj" fmla="val 203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42090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8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video>
              <p:cMediaNode vol="80000">
                <p:cTn id="539" repeatCount="indefinite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</p:childTnLst>
        </p:cTn>
      </p:par>
    </p:tnLst>
    <p:bldLst>
      <p:bldP spid="41" grpId="0" animBg="1"/>
      <p:bldP spid="41" grpId="1" animBg="1"/>
      <p:bldP spid="81" grpId="0" animBg="1"/>
      <p:bldP spid="81" grpId="1" animBg="1"/>
      <p:bldP spid="82" grpId="0" animBg="1"/>
      <p:bldP spid="82" grpId="1" animBg="1"/>
      <p:bldP spid="117" grpId="0" animBg="1"/>
      <p:bldP spid="11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AB98EB-0E36-49CB-A019-915ECB8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57" y="499276"/>
            <a:ext cx="48863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A13D55-6EE1-43F3-93B5-54C16982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43" y="1119361"/>
            <a:ext cx="3743032" cy="38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hocolate_eggs-removebg-preview">
            <a:extLst>
              <a:ext uri="{FF2B5EF4-FFF2-40B4-BE49-F238E27FC236}">
                <a16:creationId xmlns:a16="http://schemas.microsoft.com/office/drawing/2014/main" id="{92080E25-A1DB-426A-A4BA-27D18235D0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685800"/>
            <a:ext cx="5815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2">
      <a:majorFont>
        <a:latin typeface="Eras Medium ITC"/>
        <a:ea typeface=""/>
        <a:cs typeface=""/>
      </a:majorFont>
      <a:minorFont>
        <a:latin typeface="Eras Medium ITC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714</Words>
  <Application>Microsoft Office PowerPoint</Application>
  <PresentationFormat>Panoramiczny</PresentationFormat>
  <Paragraphs>250</Paragraphs>
  <Slides>76</Slides>
  <Notes>0</Notes>
  <HiddenSlides>0</HiddenSlides>
  <MMClips>4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80" baseType="lpstr">
      <vt:lpstr>Arial</vt:lpstr>
      <vt:lpstr>Courier New</vt:lpstr>
      <vt:lpstr>Eras Medium ITC</vt:lpstr>
      <vt:lpstr>Motyw pakietu Office</vt:lpstr>
      <vt:lpstr>   </vt:lpstr>
      <vt:lpstr>HELLO  MY DEAR STUDENTS </vt:lpstr>
      <vt:lpstr>  Let’s listen and repeat</vt:lpstr>
      <vt:lpstr>Let’s sing and hop.</vt:lpstr>
      <vt:lpstr>Let’s have some fun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Is it true or false?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What is there in the Easter egg?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Use the code to guess the words</vt:lpstr>
      <vt:lpstr>Use the code to guess the words</vt:lpstr>
      <vt:lpstr>Use the code to guess the words</vt:lpstr>
      <vt:lpstr>Use the code to guess the words</vt:lpstr>
      <vt:lpstr>Use the code to guess the words</vt:lpstr>
      <vt:lpstr>Use the code to guess the words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Tato</dc:creator>
  <cp:lastModifiedBy>Lenovo</cp:lastModifiedBy>
  <cp:revision>118</cp:revision>
  <dcterms:created xsi:type="dcterms:W3CDTF">2020-11-24T17:16:56Z</dcterms:created>
  <dcterms:modified xsi:type="dcterms:W3CDTF">2021-03-28T21:57:18Z</dcterms:modified>
</cp:coreProperties>
</file>