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9" r:id="rId4"/>
    <p:sldId id="278" r:id="rId5"/>
    <p:sldId id="27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65" r:id="rId17"/>
    <p:sldId id="266" r:id="rId18"/>
    <p:sldId id="270" r:id="rId19"/>
    <p:sldId id="271" r:id="rId20"/>
    <p:sldId id="273" r:id="rId21"/>
    <p:sldId id="272" r:id="rId22"/>
    <p:sldId id="281" r:id="rId23"/>
    <p:sldId id="280" r:id="rId24"/>
    <p:sldId id="274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730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411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304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729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278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374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3945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049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528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081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890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129CF-597A-4698-B8D8-DCF510ABB11D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27B6B-F310-41EB-8738-73DEA2E20F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11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NyXUJ3esW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b9tt7LiYr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7z-aJqTw1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      </a:t>
            </a:r>
            <a:r>
              <a:rPr lang="pl-PL" sz="4800" b="1" dirty="0" smtClean="0">
                <a:solidFill>
                  <a:schemeClr val="accent6">
                    <a:lumMod val="75000"/>
                  </a:schemeClr>
                </a:solidFill>
              </a:rPr>
              <a:t>EASTER</a:t>
            </a:r>
            <a:endParaRPr lang="pl-PL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86990" y="1978704"/>
            <a:ext cx="7456941" cy="4194530"/>
          </a:xfrm>
          <a:prstGeom prst="rect">
            <a:avLst/>
          </a:prstGeom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16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5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93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43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78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13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88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8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1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95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HELLO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MY DEAR STUDENTS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71" y="1825625"/>
            <a:ext cx="8314658" cy="4351338"/>
          </a:xfrm>
        </p:spPr>
      </p:pic>
    </p:spTree>
    <p:extLst>
      <p:ext uri="{BB962C8B-B14F-4D97-AF65-F5344CB8AC3E}">
        <p14:creationId xmlns:p14="http://schemas.microsoft.com/office/powerpoint/2010/main" val="2525635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62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28675" y="66675"/>
            <a:ext cx="10525125" cy="162401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Dziecko wybiera 2 cyfry. Jeśli ma parę – zostaw karty otwarte. Jeśli nie ma pary kliknij w obrazek w celu przykrycia karty ponownie. POWODZENIA 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71650"/>
            <a:ext cx="11096625" cy="5086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7863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4DAC18D-B9FB-4378-B280-1BF348C20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987" y="2106097"/>
            <a:ext cx="1306706" cy="119955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902B732-0ECD-4AD2-9A43-CEC0BCF77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086" y="4931237"/>
            <a:ext cx="1017435" cy="10484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53497B2-F668-4397-9369-525FB8859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6236" y="4917391"/>
            <a:ext cx="1393457" cy="112637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351888F-9DE3-4348-A344-EEF77BDD4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596" y="2210573"/>
            <a:ext cx="1690106" cy="10606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54003E-391B-4738-86E0-84FD74B7A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835" y="677064"/>
            <a:ext cx="1801655" cy="17000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305ACA3-7101-4C62-BAA5-5AC2D63271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4508" y="3467246"/>
            <a:ext cx="687461" cy="12003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438C713-4D84-4B04-8694-EA29D9F331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5172" y="3389644"/>
            <a:ext cx="1801655" cy="17000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44A3CF2-BB07-4439-BD9C-E1324210E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335" y="2106148"/>
            <a:ext cx="687461" cy="120032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CD7FFA8-7AA4-431D-947B-ECAF9749B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897" y="794349"/>
            <a:ext cx="1690106" cy="106066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7BE7FD0-2DCA-4D1A-9BAE-06FC42CFF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87" y="3477343"/>
            <a:ext cx="1306706" cy="11995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D6A825B-AD4E-45ED-AB20-C60973303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495" y="4941670"/>
            <a:ext cx="1393457" cy="112637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DDB4F41-28D5-4BF4-89CC-C24B93C1F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086" y="814230"/>
            <a:ext cx="1017435" cy="1048455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E3E2C4E4-DFAB-47D2-BB3F-5E2E6EF1E85F}"/>
              </a:ext>
            </a:extLst>
          </p:cNvPr>
          <p:cNvGrpSpPr/>
          <p:nvPr/>
        </p:nvGrpSpPr>
        <p:grpSpPr>
          <a:xfrm>
            <a:off x="2625232" y="677065"/>
            <a:ext cx="2255236" cy="1301907"/>
            <a:chOff x="3101896" y="677065"/>
            <a:chExt cx="1301907" cy="1301907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3106CF12-F995-4F00-9F7E-57AFC46C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677065"/>
              <a:ext cx="1301907" cy="1301907"/>
            </a:xfrm>
            <a:prstGeom prst="rect">
              <a:avLst/>
            </a:prstGeom>
          </p:spPr>
        </p:pic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F186DA0E-1269-4D4D-91AE-5F6AB5D7A132}"/>
                </a:ext>
              </a:extLst>
            </p:cNvPr>
            <p:cNvSpPr txBox="1"/>
            <p:nvPr/>
          </p:nvSpPr>
          <p:spPr>
            <a:xfrm>
              <a:off x="3547322" y="727852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F212AFB0-6FC0-4E10-9DF1-87D02A8340EB}"/>
              </a:ext>
            </a:extLst>
          </p:cNvPr>
          <p:cNvGrpSpPr/>
          <p:nvPr/>
        </p:nvGrpSpPr>
        <p:grpSpPr>
          <a:xfrm>
            <a:off x="4968382" y="677064"/>
            <a:ext cx="2255236" cy="1301907"/>
            <a:chOff x="5445046" y="677064"/>
            <a:chExt cx="1301907" cy="1301907"/>
          </a:xfrm>
        </p:grpSpPr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04CE79F8-5C63-4623-AEB2-F00D9A60C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677064"/>
              <a:ext cx="1301907" cy="1301907"/>
            </a:xfrm>
            <a:prstGeom prst="rect">
              <a:avLst/>
            </a:prstGeom>
          </p:spPr>
        </p:pic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91DF67AB-3BFC-4AC0-A443-1900A990B6B6}"/>
                </a:ext>
              </a:extLst>
            </p:cNvPr>
            <p:cNvSpPr txBox="1"/>
            <p:nvPr/>
          </p:nvSpPr>
          <p:spPr>
            <a:xfrm>
              <a:off x="5890472" y="735654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25D7646D-F08C-448C-918D-5C8688277AE1}"/>
              </a:ext>
            </a:extLst>
          </p:cNvPr>
          <p:cNvGrpSpPr/>
          <p:nvPr/>
        </p:nvGrpSpPr>
        <p:grpSpPr>
          <a:xfrm>
            <a:off x="2625232" y="2058190"/>
            <a:ext cx="2255236" cy="1301907"/>
            <a:chOff x="3101896" y="2058190"/>
            <a:chExt cx="1301907" cy="1301907"/>
          </a:xfrm>
        </p:grpSpPr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49136E7B-0D8C-4287-9535-F4645C7E7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2058190"/>
              <a:ext cx="1301907" cy="1301907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4428D206-AD02-4F20-97F8-792518FB91A7}"/>
                </a:ext>
              </a:extLst>
            </p:cNvPr>
            <p:cNvSpPr txBox="1"/>
            <p:nvPr/>
          </p:nvSpPr>
          <p:spPr>
            <a:xfrm>
              <a:off x="3547322" y="2108977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AA9111E5-7F55-4F4F-84B5-7F68674A3AE2}"/>
              </a:ext>
            </a:extLst>
          </p:cNvPr>
          <p:cNvGrpSpPr/>
          <p:nvPr/>
        </p:nvGrpSpPr>
        <p:grpSpPr>
          <a:xfrm>
            <a:off x="4968382" y="2058189"/>
            <a:ext cx="2264992" cy="1301907"/>
            <a:chOff x="5445046" y="2058189"/>
            <a:chExt cx="1301907" cy="1301907"/>
          </a:xfrm>
        </p:grpSpPr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CB0E223C-37EC-4C8F-ADBA-505FADFAA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2058189"/>
              <a:ext cx="1301907" cy="1301907"/>
            </a:xfrm>
            <a:prstGeom prst="rect">
              <a:avLst/>
            </a:prstGeom>
          </p:spPr>
        </p:pic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72F5E53E-210C-41DE-9F20-1BC68AEDB3C3}"/>
                </a:ext>
              </a:extLst>
            </p:cNvPr>
            <p:cNvSpPr txBox="1"/>
            <p:nvPr/>
          </p:nvSpPr>
          <p:spPr>
            <a:xfrm>
              <a:off x="5891357" y="2058189"/>
              <a:ext cx="4092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3CD23140-DEAD-47E3-A539-A51E82A2DC40}"/>
              </a:ext>
            </a:extLst>
          </p:cNvPr>
          <p:cNvGrpSpPr/>
          <p:nvPr/>
        </p:nvGrpSpPr>
        <p:grpSpPr>
          <a:xfrm>
            <a:off x="7311532" y="677064"/>
            <a:ext cx="2255236" cy="1301907"/>
            <a:chOff x="7788196" y="677064"/>
            <a:chExt cx="1301907" cy="1301907"/>
          </a:xfrm>
        </p:grpSpPr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980D8356-8248-42A7-B329-ADB4335D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677064"/>
              <a:ext cx="1301907" cy="1301907"/>
            </a:xfrm>
            <a:prstGeom prst="rect">
              <a:avLst/>
            </a:prstGeom>
          </p:spPr>
        </p:pic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C3D61188-7EF8-4E15-BAB9-0A16397FCCDD}"/>
                </a:ext>
              </a:extLst>
            </p:cNvPr>
            <p:cNvSpPr txBox="1"/>
            <p:nvPr/>
          </p:nvSpPr>
          <p:spPr>
            <a:xfrm>
              <a:off x="8233622" y="677064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6631C6AF-2D5D-41D2-9B34-FCDF46D15BEB}"/>
              </a:ext>
            </a:extLst>
          </p:cNvPr>
          <p:cNvGrpSpPr/>
          <p:nvPr/>
        </p:nvGrpSpPr>
        <p:grpSpPr>
          <a:xfrm>
            <a:off x="7311532" y="2058188"/>
            <a:ext cx="2255236" cy="1301908"/>
            <a:chOff x="7788196" y="2058188"/>
            <a:chExt cx="1301907" cy="1301908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50D852E0-1162-4A21-98F6-33021E9A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2058189"/>
              <a:ext cx="1301907" cy="1301907"/>
            </a:xfrm>
            <a:prstGeom prst="rect">
              <a:avLst/>
            </a:prstGeom>
          </p:spPr>
        </p:pic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FCBE41C7-8281-4D59-BA0E-EE84DA0801E4}"/>
                </a:ext>
              </a:extLst>
            </p:cNvPr>
            <p:cNvSpPr txBox="1"/>
            <p:nvPr/>
          </p:nvSpPr>
          <p:spPr>
            <a:xfrm>
              <a:off x="8233622" y="2058188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59EA1E29-78FE-4BF3-AB45-B46EE42B08CE}"/>
              </a:ext>
            </a:extLst>
          </p:cNvPr>
          <p:cNvGrpSpPr/>
          <p:nvPr/>
        </p:nvGrpSpPr>
        <p:grpSpPr>
          <a:xfrm>
            <a:off x="2625232" y="3410884"/>
            <a:ext cx="2255236" cy="1330338"/>
            <a:chOff x="3101896" y="3410884"/>
            <a:chExt cx="1301907" cy="1330338"/>
          </a:xfrm>
        </p:grpSpPr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3DA951B0-B76F-46DB-9654-B933BD85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3439315"/>
              <a:ext cx="1301907" cy="1301907"/>
            </a:xfrm>
            <a:prstGeom prst="rect">
              <a:avLst/>
            </a:prstGeom>
          </p:spPr>
        </p:pic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7955E22A-220F-4D04-8914-1D2FBDBC64B3}"/>
                </a:ext>
              </a:extLst>
            </p:cNvPr>
            <p:cNvSpPr txBox="1"/>
            <p:nvPr/>
          </p:nvSpPr>
          <p:spPr>
            <a:xfrm>
              <a:off x="3547322" y="3410884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B2E48405-00C8-4E95-8AED-F37B1A31DB68}"/>
              </a:ext>
            </a:extLst>
          </p:cNvPr>
          <p:cNvGrpSpPr/>
          <p:nvPr/>
        </p:nvGrpSpPr>
        <p:grpSpPr>
          <a:xfrm>
            <a:off x="4968382" y="3439314"/>
            <a:ext cx="2255236" cy="1301907"/>
            <a:chOff x="5445046" y="3439314"/>
            <a:chExt cx="1301907" cy="1301907"/>
          </a:xfrm>
        </p:grpSpPr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8FF8F956-8FC6-4426-BAB7-5CDD898B4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3439314"/>
              <a:ext cx="1301907" cy="1301907"/>
            </a:xfrm>
            <a:prstGeom prst="rect">
              <a:avLst/>
            </a:prstGeom>
          </p:spPr>
        </p:pic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7F0CC136-76A1-4824-983C-D5843289AEC5}"/>
                </a:ext>
              </a:extLst>
            </p:cNvPr>
            <p:cNvSpPr txBox="1"/>
            <p:nvPr/>
          </p:nvSpPr>
          <p:spPr>
            <a:xfrm>
              <a:off x="5853785" y="3490102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0A640477-AD75-4CF9-B26D-2390315EFAEC}"/>
              </a:ext>
            </a:extLst>
          </p:cNvPr>
          <p:cNvGrpSpPr/>
          <p:nvPr/>
        </p:nvGrpSpPr>
        <p:grpSpPr>
          <a:xfrm>
            <a:off x="7311532" y="3439314"/>
            <a:ext cx="2255236" cy="1301907"/>
            <a:chOff x="7788196" y="3439314"/>
            <a:chExt cx="1301907" cy="1301907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360DB7C3-B5A0-45C4-8160-B337E2DE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3439314"/>
              <a:ext cx="1301907" cy="1301907"/>
            </a:xfrm>
            <a:prstGeom prst="rect">
              <a:avLst/>
            </a:prstGeom>
          </p:spPr>
        </p:pic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E77F1279-F3E1-46D4-9C5D-28D5C74AE0C1}"/>
                </a:ext>
              </a:extLst>
            </p:cNvPr>
            <p:cNvSpPr txBox="1"/>
            <p:nvPr/>
          </p:nvSpPr>
          <p:spPr>
            <a:xfrm>
              <a:off x="8233622" y="3490101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61F75D87-9AFB-47A2-A0AA-6392E366FD12}"/>
              </a:ext>
            </a:extLst>
          </p:cNvPr>
          <p:cNvGrpSpPr/>
          <p:nvPr/>
        </p:nvGrpSpPr>
        <p:grpSpPr>
          <a:xfrm>
            <a:off x="2686954" y="4809293"/>
            <a:ext cx="2193512" cy="1313054"/>
            <a:chOff x="3101896" y="4809293"/>
            <a:chExt cx="1301907" cy="1313054"/>
          </a:xfrm>
        </p:grpSpPr>
        <p:pic>
          <p:nvPicPr>
            <p:cNvPr id="43" name="Obraz 42">
              <a:extLst>
                <a:ext uri="{FF2B5EF4-FFF2-40B4-BE49-F238E27FC236}">
                  <a16:creationId xmlns:a16="http://schemas.microsoft.com/office/drawing/2014/main" id="{8F1CFD08-117D-4EA5-8CEE-8722299FA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4820440"/>
              <a:ext cx="1301907" cy="1301907"/>
            </a:xfrm>
            <a:prstGeom prst="rect">
              <a:avLst/>
            </a:prstGeom>
          </p:spPr>
        </p:pic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id="{909AE6B9-33CF-401B-8766-8A04400ABBF3}"/>
                </a:ext>
              </a:extLst>
            </p:cNvPr>
            <p:cNvSpPr txBox="1"/>
            <p:nvPr/>
          </p:nvSpPr>
          <p:spPr>
            <a:xfrm>
              <a:off x="3317162" y="4809293"/>
              <a:ext cx="7356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12053C15-9E87-4332-B05B-CFEB2203E3E5}"/>
              </a:ext>
            </a:extLst>
          </p:cNvPr>
          <p:cNvGrpSpPr/>
          <p:nvPr/>
        </p:nvGrpSpPr>
        <p:grpSpPr>
          <a:xfrm>
            <a:off x="4968382" y="4820439"/>
            <a:ext cx="2244052" cy="1301907"/>
            <a:chOff x="5445046" y="4820439"/>
            <a:chExt cx="1301907" cy="1301907"/>
          </a:xfrm>
        </p:grpSpPr>
        <p:pic>
          <p:nvPicPr>
            <p:cNvPr id="46" name="Obraz 45">
              <a:extLst>
                <a:ext uri="{FF2B5EF4-FFF2-40B4-BE49-F238E27FC236}">
                  <a16:creationId xmlns:a16="http://schemas.microsoft.com/office/drawing/2014/main" id="{CF9D3774-EAC5-4D60-9F25-DE2E08231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4820439"/>
              <a:ext cx="1301907" cy="1301907"/>
            </a:xfrm>
            <a:prstGeom prst="rect">
              <a:avLst/>
            </a:prstGeom>
          </p:spPr>
        </p:pic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D26B47F4-67DB-4411-9830-19A2C4C2F432}"/>
                </a:ext>
              </a:extLst>
            </p:cNvPr>
            <p:cNvSpPr txBox="1"/>
            <p:nvPr/>
          </p:nvSpPr>
          <p:spPr>
            <a:xfrm>
              <a:off x="5736463" y="4843441"/>
              <a:ext cx="7190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6E959AA2-9A09-4E8B-A5EC-3414612F6C18}"/>
              </a:ext>
            </a:extLst>
          </p:cNvPr>
          <p:cNvGrpSpPr/>
          <p:nvPr/>
        </p:nvGrpSpPr>
        <p:grpSpPr>
          <a:xfrm>
            <a:off x="7311532" y="4820439"/>
            <a:ext cx="2255236" cy="1301907"/>
            <a:chOff x="7788196" y="4820439"/>
            <a:chExt cx="1301907" cy="1301907"/>
          </a:xfrm>
        </p:grpSpPr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39597B1C-DA96-47E7-91BD-6C9098F32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4820439"/>
              <a:ext cx="1301907" cy="1301907"/>
            </a:xfrm>
            <a:prstGeom prst="rect">
              <a:avLst/>
            </a:prstGeom>
          </p:spPr>
        </p:pic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A829B429-BA34-4BE2-8D23-511E4FEAD95F}"/>
                </a:ext>
              </a:extLst>
            </p:cNvPr>
            <p:cNvSpPr txBox="1"/>
            <p:nvPr/>
          </p:nvSpPr>
          <p:spPr>
            <a:xfrm>
              <a:off x="8081396" y="4871227"/>
              <a:ext cx="7155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693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40" y="987340"/>
            <a:ext cx="4883319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75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Let’s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listen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repeat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ANyXUJ3esW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90775" y="1924050"/>
            <a:ext cx="72771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48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err="1" smtClean="0">
                <a:solidFill>
                  <a:schemeClr val="accent6">
                    <a:lumMod val="50000"/>
                  </a:schemeClr>
                </a:solidFill>
              </a:rPr>
              <a:t>Let’s</a:t>
            </a:r>
            <a:r>
              <a:rPr lang="pl-PL" sz="5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5400" b="1" dirty="0" err="1" smtClean="0">
                <a:solidFill>
                  <a:schemeClr val="accent6">
                    <a:lumMod val="50000"/>
                  </a:schemeClr>
                </a:solidFill>
              </a:rPr>
              <a:t>sing</a:t>
            </a:r>
            <a:r>
              <a:rPr lang="pl-PL" sz="5400" b="1" dirty="0" smtClean="0">
                <a:solidFill>
                  <a:schemeClr val="accent6">
                    <a:lumMod val="50000"/>
                  </a:schemeClr>
                </a:solidFill>
              </a:rPr>
              <a:t> and hop.</a:t>
            </a:r>
            <a:endParaRPr lang="pl-PL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hb9tt7LiYr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90825" y="2620963"/>
            <a:ext cx="7143750" cy="32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50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Let’s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have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some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fun</a:t>
            </a:r>
            <a:endParaRPr lang="pl-PL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D7z-aJqTw1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24150" y="2714625"/>
            <a:ext cx="6667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47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1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10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52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56</Words>
  <Application>Microsoft Office PowerPoint</Application>
  <PresentationFormat>Panoramiczny</PresentationFormat>
  <Paragraphs>18</Paragraphs>
  <Slides>24</Slides>
  <Notes>0</Notes>
  <HiddenSlides>0</HiddenSlides>
  <MMClips>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Motyw pakietu Office</vt:lpstr>
      <vt:lpstr>                             EASTER</vt:lpstr>
      <vt:lpstr>HELLO  MY DEAR STUDENTS </vt:lpstr>
      <vt:lpstr>  Let’s listen and repeat</vt:lpstr>
      <vt:lpstr>Let’s sing and hop.</vt:lpstr>
      <vt:lpstr>Let’s have some fun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Dziecko wybiera 2 cyfry. Jeśli ma parę – zostaw karty otwarte. Jeśli nie ma pary kliknij w obrazek w celu przykrycia karty ponownie. POWODZENIA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</dc:title>
  <dc:creator>Lenovo</dc:creator>
  <cp:lastModifiedBy>Lenovo</cp:lastModifiedBy>
  <cp:revision>15</cp:revision>
  <dcterms:created xsi:type="dcterms:W3CDTF">2021-03-28T19:34:38Z</dcterms:created>
  <dcterms:modified xsi:type="dcterms:W3CDTF">2021-03-28T21:45:07Z</dcterms:modified>
</cp:coreProperties>
</file>