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E6F30-E4D4-45D5-95D4-3520F6C70036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FD171-4F1A-4CC7-90F1-E3F2BBCEAC5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FD171-4F1A-4CC7-90F1-E3F2BBCEAC57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C716D7-F2FF-4FA4-AED5-67C6C5033FB2}" type="datetimeFigureOut">
              <a:rPr lang="pl-PL" smtClean="0"/>
              <a:t>31.01.2021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1A50A7-F3C8-4267-8A57-965841F48771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gnie\Downloads\video-1612093091%20(1).mp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Czas razem spędzony to czas niestracony….</a:t>
            </a:r>
            <a:endParaRPr lang="pl-PL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0085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Wieczorne zabawy z mamą</a:t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</a:t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pl-PL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Symbol zastępczy zawartości 3" descr="143269182_232845198420862_774652014416740028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9" y="1071546"/>
            <a:ext cx="5072097" cy="5062554"/>
          </a:xfrm>
        </p:spPr>
      </p:pic>
      <p:sp>
        <p:nvSpPr>
          <p:cNvPr id="5" name="pole tekstowe 4"/>
          <p:cNvSpPr txBox="1"/>
          <p:nvPr/>
        </p:nvSpPr>
        <p:spPr>
          <a:xfrm>
            <a:off x="4572000" y="1428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430370" y="285728"/>
            <a:ext cx="72135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Wieczorne zabawy </a:t>
            </a:r>
            <a:endParaRPr lang="pl-PL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Brrry</a:t>
            </a:r>
            <a:r>
              <a:rPr lang="pl-PL" dirty="0" smtClean="0"/>
              <a:t> jadę….</a:t>
            </a:r>
            <a:endParaRPr lang="pl-PL" dirty="0"/>
          </a:p>
        </p:txBody>
      </p:sp>
      <p:pic>
        <p:nvPicPr>
          <p:cNvPr id="7" name="Symbol zastępczy zawartości 6" descr="143161232_2846453935681993_1086447703328343544_n (1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85720" y="1571612"/>
            <a:ext cx="4857784" cy="4857784"/>
          </a:xfrm>
        </p:spPr>
      </p:pic>
      <p:pic>
        <p:nvPicPr>
          <p:cNvPr id="9" name="video-1612093091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745480" y="2514600"/>
            <a:ext cx="2827048" cy="1828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14</Words>
  <Application>Microsoft Office PowerPoint</Application>
  <PresentationFormat>Pokaz na ekranie (4:3)</PresentationFormat>
  <Paragraphs>5</Paragraphs>
  <Slides>3</Slides>
  <Notes>1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Przepływ</vt:lpstr>
      <vt:lpstr>Czas razem spędzony to czas niestracony….</vt:lpstr>
      <vt:lpstr>Wieczorne zabawy z mamą                     </vt:lpstr>
      <vt:lpstr>   Brrry jadę….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Zabawy na śniegu.</dc:title>
  <dc:creator>agnieszkakarwowska23@onet.pl</dc:creator>
  <cp:lastModifiedBy>agnieszkakarwowska23@onet.pl</cp:lastModifiedBy>
  <cp:revision>3</cp:revision>
  <dcterms:created xsi:type="dcterms:W3CDTF">2021-01-31T11:24:07Z</dcterms:created>
  <dcterms:modified xsi:type="dcterms:W3CDTF">2021-01-31T11:47:07Z</dcterms:modified>
</cp:coreProperties>
</file>